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9" r:id="rId5"/>
    <p:sldId id="266" r:id="rId6"/>
    <p:sldId id="267" r:id="rId7"/>
    <p:sldId id="264" r:id="rId8"/>
    <p:sldId id="268" r:id="rId9"/>
    <p:sldId id="263" r:id="rId10"/>
    <p:sldId id="260" r:id="rId11"/>
    <p:sldId id="261" r:id="rId12"/>
    <p:sldId id="262" r:id="rId13"/>
    <p:sldId id="277" r:id="rId14"/>
    <p:sldId id="258" r:id="rId15"/>
    <p:sldId id="257" r:id="rId16"/>
    <p:sldId id="270" r:id="rId17"/>
    <p:sldId id="271" r:id="rId18"/>
    <p:sldId id="272" r:id="rId19"/>
    <p:sldId id="273" r:id="rId20"/>
    <p:sldId id="275" r:id="rId21"/>
    <p:sldId id="274" r:id="rId22"/>
    <p:sldId id="276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684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28AB16-EF31-4768-8411-1094DFCF6AFD}" type="doc">
      <dgm:prSet loTypeId="urn:microsoft.com/office/officeart/2005/8/layout/vList5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5F6ABA9A-7893-4CBB-8279-B211C8771A7D}">
      <dgm:prSet phldrT="[Texto]"/>
      <dgm:spPr/>
      <dgm:t>
        <a:bodyPr/>
        <a:lstStyle/>
        <a:p>
          <a:r>
            <a:rPr lang="es-ES" dirty="0" smtClean="0"/>
            <a:t>CONOCIMIENTO</a:t>
          </a:r>
          <a:endParaRPr lang="es-ES" dirty="0"/>
        </a:p>
      </dgm:t>
    </dgm:pt>
    <dgm:pt modelId="{D96D947C-9601-4E87-98C9-578F8B0E5424}" type="parTrans" cxnId="{90298EE5-DC33-4E6A-9158-6ABC1BF4EC67}">
      <dgm:prSet/>
      <dgm:spPr/>
      <dgm:t>
        <a:bodyPr/>
        <a:lstStyle/>
        <a:p>
          <a:endParaRPr lang="es-ES"/>
        </a:p>
      </dgm:t>
    </dgm:pt>
    <dgm:pt modelId="{E6C2C05A-ED8F-4DD0-9EA6-D69E35CDA026}" type="sibTrans" cxnId="{90298EE5-DC33-4E6A-9158-6ABC1BF4EC67}">
      <dgm:prSet/>
      <dgm:spPr/>
      <dgm:t>
        <a:bodyPr/>
        <a:lstStyle/>
        <a:p>
          <a:endParaRPr lang="es-ES"/>
        </a:p>
      </dgm:t>
    </dgm:pt>
    <dgm:pt modelId="{B8F2E1FE-FB12-49FA-813C-448670681BE1}">
      <dgm:prSet phldrT="[Texto]"/>
      <dgm:spPr/>
      <dgm:t>
        <a:bodyPr/>
        <a:lstStyle/>
        <a:p>
          <a:r>
            <a:rPr lang="es-ES" dirty="0" smtClean="0"/>
            <a:t>Modelo  de organización del conocimiento de alta pertinencia y relevancia</a:t>
          </a:r>
          <a:endParaRPr lang="es-ES" dirty="0"/>
        </a:p>
      </dgm:t>
    </dgm:pt>
    <dgm:pt modelId="{A377DD21-F6EB-46EB-B97C-0918218FE9EC}" type="parTrans" cxnId="{943C9603-D768-45CF-A9BF-842AE86CC3A3}">
      <dgm:prSet/>
      <dgm:spPr/>
      <dgm:t>
        <a:bodyPr/>
        <a:lstStyle/>
        <a:p>
          <a:endParaRPr lang="es-ES"/>
        </a:p>
      </dgm:t>
    </dgm:pt>
    <dgm:pt modelId="{72316F4E-A654-40A5-B5E7-634D64F57B30}" type="sibTrans" cxnId="{943C9603-D768-45CF-A9BF-842AE86CC3A3}">
      <dgm:prSet/>
      <dgm:spPr/>
      <dgm:t>
        <a:bodyPr/>
        <a:lstStyle/>
        <a:p>
          <a:endParaRPr lang="es-ES"/>
        </a:p>
      </dgm:t>
    </dgm:pt>
    <dgm:pt modelId="{F2874718-6C32-4279-9ED5-BF58F8AC0B2E}">
      <dgm:prSet phldrT="[Texto]"/>
      <dgm:spPr/>
      <dgm:t>
        <a:bodyPr/>
        <a:lstStyle/>
        <a:p>
          <a:r>
            <a:rPr lang="es-ES" dirty="0" smtClean="0"/>
            <a:t>APRENDIZAJE</a:t>
          </a:r>
          <a:endParaRPr lang="es-ES" dirty="0"/>
        </a:p>
      </dgm:t>
    </dgm:pt>
    <dgm:pt modelId="{ECA3BC1D-2B4B-45BD-B254-0A7ABC668ED0}" type="parTrans" cxnId="{B1B8B01B-9A13-4BC5-952B-D06747463254}">
      <dgm:prSet/>
      <dgm:spPr/>
      <dgm:t>
        <a:bodyPr/>
        <a:lstStyle/>
        <a:p>
          <a:endParaRPr lang="es-ES"/>
        </a:p>
      </dgm:t>
    </dgm:pt>
    <dgm:pt modelId="{2A57A958-E0E4-4734-93CA-145DE526B7C1}" type="sibTrans" cxnId="{B1B8B01B-9A13-4BC5-952B-D06747463254}">
      <dgm:prSet/>
      <dgm:spPr/>
      <dgm:t>
        <a:bodyPr/>
        <a:lstStyle/>
        <a:p>
          <a:endParaRPr lang="es-ES"/>
        </a:p>
      </dgm:t>
    </dgm:pt>
    <dgm:pt modelId="{C59ACCC7-B182-482B-9937-A840A14A0592}">
      <dgm:prSet phldrT="[Texto]"/>
      <dgm:spPr/>
      <dgm:t>
        <a:bodyPr/>
        <a:lstStyle/>
        <a:p>
          <a:r>
            <a:rPr lang="es-ES" dirty="0" smtClean="0"/>
            <a:t>Modelo de organización del aprendizaje centrado en  la investigación</a:t>
          </a:r>
          <a:endParaRPr lang="es-ES" dirty="0"/>
        </a:p>
      </dgm:t>
    </dgm:pt>
    <dgm:pt modelId="{0CBEB5C3-3965-4F67-AD80-DFFFFC7A277A}" type="parTrans" cxnId="{8ED90792-B24B-4B41-BCD7-05BAFBBFDEDF}">
      <dgm:prSet/>
      <dgm:spPr/>
      <dgm:t>
        <a:bodyPr/>
        <a:lstStyle/>
        <a:p>
          <a:endParaRPr lang="es-ES"/>
        </a:p>
      </dgm:t>
    </dgm:pt>
    <dgm:pt modelId="{2B6BC646-5874-4EF7-A501-0C4037E83160}" type="sibTrans" cxnId="{8ED90792-B24B-4B41-BCD7-05BAFBBFDEDF}">
      <dgm:prSet/>
      <dgm:spPr/>
      <dgm:t>
        <a:bodyPr/>
        <a:lstStyle/>
        <a:p>
          <a:endParaRPr lang="es-ES"/>
        </a:p>
      </dgm:t>
    </dgm:pt>
    <dgm:pt modelId="{06BA4D6B-86E4-44A3-8278-7EDAB475A048}">
      <dgm:prSet phldrT="[Texto]"/>
      <dgm:spPr/>
      <dgm:t>
        <a:bodyPr/>
        <a:lstStyle/>
        <a:p>
          <a:r>
            <a:rPr lang="es-ES" dirty="0" smtClean="0"/>
            <a:t>PLANIFICACIÓN ACADÉMICA</a:t>
          </a:r>
          <a:endParaRPr lang="es-ES" dirty="0"/>
        </a:p>
      </dgm:t>
    </dgm:pt>
    <dgm:pt modelId="{18091E72-3BBD-467C-A5D1-0B49EE96D0BC}" type="parTrans" cxnId="{5064A738-6799-4EB8-886D-F35B2CD97AB5}">
      <dgm:prSet/>
      <dgm:spPr/>
      <dgm:t>
        <a:bodyPr/>
        <a:lstStyle/>
        <a:p>
          <a:endParaRPr lang="es-ES"/>
        </a:p>
      </dgm:t>
    </dgm:pt>
    <dgm:pt modelId="{FCCE8B2D-72FE-487E-BC60-E4DD45AA42F6}" type="sibTrans" cxnId="{5064A738-6799-4EB8-886D-F35B2CD97AB5}">
      <dgm:prSet/>
      <dgm:spPr/>
      <dgm:t>
        <a:bodyPr/>
        <a:lstStyle/>
        <a:p>
          <a:endParaRPr lang="es-ES"/>
        </a:p>
      </dgm:t>
    </dgm:pt>
    <dgm:pt modelId="{5332CD63-DDFB-49CE-B7BC-C5631D6D5201}">
      <dgm:prSet phldrT="[Texto]"/>
      <dgm:spPr/>
      <dgm:t>
        <a:bodyPr/>
        <a:lstStyle/>
        <a:p>
          <a:r>
            <a:rPr lang="es-ES" dirty="0" smtClean="0"/>
            <a:t>Modelo académico  centrado en la investigación y la integración de las funciones sustantivas</a:t>
          </a:r>
          <a:endParaRPr lang="es-ES" dirty="0"/>
        </a:p>
      </dgm:t>
    </dgm:pt>
    <dgm:pt modelId="{D969CE5D-21D6-492C-A3B9-75B68CB5BCB4}" type="parTrans" cxnId="{F1E7C6EF-89DC-4623-AF11-96430A66DF1A}">
      <dgm:prSet/>
      <dgm:spPr/>
      <dgm:t>
        <a:bodyPr/>
        <a:lstStyle/>
        <a:p>
          <a:endParaRPr lang="es-ES"/>
        </a:p>
      </dgm:t>
    </dgm:pt>
    <dgm:pt modelId="{C0D61A93-F957-4AA4-B0B7-50803E6E9C9B}" type="sibTrans" cxnId="{F1E7C6EF-89DC-4623-AF11-96430A66DF1A}">
      <dgm:prSet/>
      <dgm:spPr/>
      <dgm:t>
        <a:bodyPr/>
        <a:lstStyle/>
        <a:p>
          <a:endParaRPr lang="es-ES"/>
        </a:p>
      </dgm:t>
    </dgm:pt>
    <dgm:pt modelId="{8BEC6EE3-F26D-400C-96F9-0D5EC005C97E}" type="pres">
      <dgm:prSet presAssocID="{4C28AB16-EF31-4768-8411-1094DFCF6AFD}" presName="Name0" presStyleCnt="0">
        <dgm:presLayoutVars>
          <dgm:dir/>
          <dgm:animLvl val="lvl"/>
          <dgm:resizeHandles val="exact"/>
        </dgm:presLayoutVars>
      </dgm:prSet>
      <dgm:spPr/>
    </dgm:pt>
    <dgm:pt modelId="{173B1B41-9AA7-4021-A508-F580977F680F}" type="pres">
      <dgm:prSet presAssocID="{5F6ABA9A-7893-4CBB-8279-B211C8771A7D}" presName="linNode" presStyleCnt="0"/>
      <dgm:spPr/>
    </dgm:pt>
    <dgm:pt modelId="{69E4B587-AD56-4759-A2C8-83EF493E5550}" type="pres">
      <dgm:prSet presAssocID="{5F6ABA9A-7893-4CBB-8279-B211C8771A7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C78A29-CD6F-4629-93D3-CA8A3692B6A8}" type="pres">
      <dgm:prSet presAssocID="{5F6ABA9A-7893-4CBB-8279-B211C8771A7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1F072E-D0E7-4A2C-A1C2-87FCEF966F0D}" type="pres">
      <dgm:prSet presAssocID="{E6C2C05A-ED8F-4DD0-9EA6-D69E35CDA026}" presName="sp" presStyleCnt="0"/>
      <dgm:spPr/>
    </dgm:pt>
    <dgm:pt modelId="{33D0051C-9AE3-430A-95BC-FA4E160B86E2}" type="pres">
      <dgm:prSet presAssocID="{F2874718-6C32-4279-9ED5-BF58F8AC0B2E}" presName="linNode" presStyleCnt="0"/>
      <dgm:spPr/>
    </dgm:pt>
    <dgm:pt modelId="{9A2D634A-2A9F-4EF6-8B01-CD7956579F83}" type="pres">
      <dgm:prSet presAssocID="{F2874718-6C32-4279-9ED5-BF58F8AC0B2E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3DF6FAD-F028-4A6F-BB51-20146C6C66CB}" type="pres">
      <dgm:prSet presAssocID="{F2874718-6C32-4279-9ED5-BF58F8AC0B2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B71433-1BD6-4F10-A1FF-B4689128BECB}" type="pres">
      <dgm:prSet presAssocID="{2A57A958-E0E4-4734-93CA-145DE526B7C1}" presName="sp" presStyleCnt="0"/>
      <dgm:spPr/>
    </dgm:pt>
    <dgm:pt modelId="{8069180B-8565-4265-B04D-6C25E543BB07}" type="pres">
      <dgm:prSet presAssocID="{06BA4D6B-86E4-44A3-8278-7EDAB475A048}" presName="linNode" presStyleCnt="0"/>
      <dgm:spPr/>
    </dgm:pt>
    <dgm:pt modelId="{CAF87763-4B3C-4193-B1DC-8A3C8A230332}" type="pres">
      <dgm:prSet presAssocID="{06BA4D6B-86E4-44A3-8278-7EDAB475A048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3B675E8F-9A50-4017-AE6A-A30084A34225}" type="pres">
      <dgm:prSet presAssocID="{06BA4D6B-86E4-44A3-8278-7EDAB475A04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1E7C6EF-89DC-4623-AF11-96430A66DF1A}" srcId="{06BA4D6B-86E4-44A3-8278-7EDAB475A048}" destId="{5332CD63-DDFB-49CE-B7BC-C5631D6D5201}" srcOrd="0" destOrd="0" parTransId="{D969CE5D-21D6-492C-A3B9-75B68CB5BCB4}" sibTransId="{C0D61A93-F957-4AA4-B0B7-50803E6E9C9B}"/>
    <dgm:cxn modelId="{4424B829-1CF6-4E5F-8465-4A7AC660FC17}" type="presOf" srcId="{5332CD63-DDFB-49CE-B7BC-C5631D6D5201}" destId="{3B675E8F-9A50-4017-AE6A-A30084A34225}" srcOrd="0" destOrd="0" presId="urn:microsoft.com/office/officeart/2005/8/layout/vList5"/>
    <dgm:cxn modelId="{943C9603-D768-45CF-A9BF-842AE86CC3A3}" srcId="{5F6ABA9A-7893-4CBB-8279-B211C8771A7D}" destId="{B8F2E1FE-FB12-49FA-813C-448670681BE1}" srcOrd="0" destOrd="0" parTransId="{A377DD21-F6EB-46EB-B97C-0918218FE9EC}" sibTransId="{72316F4E-A654-40A5-B5E7-634D64F57B30}"/>
    <dgm:cxn modelId="{28136801-98F9-4C13-86C5-485ED7C62C7E}" type="presOf" srcId="{4C28AB16-EF31-4768-8411-1094DFCF6AFD}" destId="{8BEC6EE3-F26D-400C-96F9-0D5EC005C97E}" srcOrd="0" destOrd="0" presId="urn:microsoft.com/office/officeart/2005/8/layout/vList5"/>
    <dgm:cxn modelId="{B9488BA0-3665-4486-B89E-265C5253E9D8}" type="presOf" srcId="{06BA4D6B-86E4-44A3-8278-7EDAB475A048}" destId="{CAF87763-4B3C-4193-B1DC-8A3C8A230332}" srcOrd="0" destOrd="0" presId="urn:microsoft.com/office/officeart/2005/8/layout/vList5"/>
    <dgm:cxn modelId="{51AB86AD-8A3B-42B4-9D9B-A32DE55345E2}" type="presOf" srcId="{5F6ABA9A-7893-4CBB-8279-B211C8771A7D}" destId="{69E4B587-AD56-4759-A2C8-83EF493E5550}" srcOrd="0" destOrd="0" presId="urn:microsoft.com/office/officeart/2005/8/layout/vList5"/>
    <dgm:cxn modelId="{B1B8B01B-9A13-4BC5-952B-D06747463254}" srcId="{4C28AB16-EF31-4768-8411-1094DFCF6AFD}" destId="{F2874718-6C32-4279-9ED5-BF58F8AC0B2E}" srcOrd="1" destOrd="0" parTransId="{ECA3BC1D-2B4B-45BD-B254-0A7ABC668ED0}" sibTransId="{2A57A958-E0E4-4734-93CA-145DE526B7C1}"/>
    <dgm:cxn modelId="{B55CD7F8-8A6A-4303-93D2-4788A3056877}" type="presOf" srcId="{F2874718-6C32-4279-9ED5-BF58F8AC0B2E}" destId="{9A2D634A-2A9F-4EF6-8B01-CD7956579F83}" srcOrd="0" destOrd="0" presId="urn:microsoft.com/office/officeart/2005/8/layout/vList5"/>
    <dgm:cxn modelId="{90298EE5-DC33-4E6A-9158-6ABC1BF4EC67}" srcId="{4C28AB16-EF31-4768-8411-1094DFCF6AFD}" destId="{5F6ABA9A-7893-4CBB-8279-B211C8771A7D}" srcOrd="0" destOrd="0" parTransId="{D96D947C-9601-4E87-98C9-578F8B0E5424}" sibTransId="{E6C2C05A-ED8F-4DD0-9EA6-D69E35CDA026}"/>
    <dgm:cxn modelId="{D50C749F-239B-4E6B-AEF4-FA65BAC7A722}" type="presOf" srcId="{B8F2E1FE-FB12-49FA-813C-448670681BE1}" destId="{02C78A29-CD6F-4629-93D3-CA8A3692B6A8}" srcOrd="0" destOrd="0" presId="urn:microsoft.com/office/officeart/2005/8/layout/vList5"/>
    <dgm:cxn modelId="{123C5038-FD7F-486A-B01B-DD668FD8F643}" type="presOf" srcId="{C59ACCC7-B182-482B-9937-A840A14A0592}" destId="{43DF6FAD-F028-4A6F-BB51-20146C6C66CB}" srcOrd="0" destOrd="0" presId="urn:microsoft.com/office/officeart/2005/8/layout/vList5"/>
    <dgm:cxn modelId="{8ED90792-B24B-4B41-BCD7-05BAFBBFDEDF}" srcId="{F2874718-6C32-4279-9ED5-BF58F8AC0B2E}" destId="{C59ACCC7-B182-482B-9937-A840A14A0592}" srcOrd="0" destOrd="0" parTransId="{0CBEB5C3-3965-4F67-AD80-DFFFFC7A277A}" sibTransId="{2B6BC646-5874-4EF7-A501-0C4037E83160}"/>
    <dgm:cxn modelId="{5064A738-6799-4EB8-886D-F35B2CD97AB5}" srcId="{4C28AB16-EF31-4768-8411-1094DFCF6AFD}" destId="{06BA4D6B-86E4-44A3-8278-7EDAB475A048}" srcOrd="2" destOrd="0" parTransId="{18091E72-3BBD-467C-A5D1-0B49EE96D0BC}" sibTransId="{FCCE8B2D-72FE-487E-BC60-E4DD45AA42F6}"/>
    <dgm:cxn modelId="{60134036-1B21-43FE-9506-63F569AC4F86}" type="presParOf" srcId="{8BEC6EE3-F26D-400C-96F9-0D5EC005C97E}" destId="{173B1B41-9AA7-4021-A508-F580977F680F}" srcOrd="0" destOrd="0" presId="urn:microsoft.com/office/officeart/2005/8/layout/vList5"/>
    <dgm:cxn modelId="{9D918B07-A35F-4FA0-9384-AA04A28CDD64}" type="presParOf" srcId="{173B1B41-9AA7-4021-A508-F580977F680F}" destId="{69E4B587-AD56-4759-A2C8-83EF493E5550}" srcOrd="0" destOrd="0" presId="urn:microsoft.com/office/officeart/2005/8/layout/vList5"/>
    <dgm:cxn modelId="{14500B93-87E4-4657-A138-B47AA3248722}" type="presParOf" srcId="{173B1B41-9AA7-4021-A508-F580977F680F}" destId="{02C78A29-CD6F-4629-93D3-CA8A3692B6A8}" srcOrd="1" destOrd="0" presId="urn:microsoft.com/office/officeart/2005/8/layout/vList5"/>
    <dgm:cxn modelId="{7EF5048A-16EA-4AA6-ABC8-C4B8ACCF52DF}" type="presParOf" srcId="{8BEC6EE3-F26D-400C-96F9-0D5EC005C97E}" destId="{C51F072E-D0E7-4A2C-A1C2-87FCEF966F0D}" srcOrd="1" destOrd="0" presId="urn:microsoft.com/office/officeart/2005/8/layout/vList5"/>
    <dgm:cxn modelId="{2A2155C8-A8BB-4249-9098-734FC3D2AE85}" type="presParOf" srcId="{8BEC6EE3-F26D-400C-96F9-0D5EC005C97E}" destId="{33D0051C-9AE3-430A-95BC-FA4E160B86E2}" srcOrd="2" destOrd="0" presId="urn:microsoft.com/office/officeart/2005/8/layout/vList5"/>
    <dgm:cxn modelId="{B90A4647-C10D-4A83-B777-33F1EA5EEB1B}" type="presParOf" srcId="{33D0051C-9AE3-430A-95BC-FA4E160B86E2}" destId="{9A2D634A-2A9F-4EF6-8B01-CD7956579F83}" srcOrd="0" destOrd="0" presId="urn:microsoft.com/office/officeart/2005/8/layout/vList5"/>
    <dgm:cxn modelId="{C3F05083-E81A-410C-A2C7-E2641D0184AE}" type="presParOf" srcId="{33D0051C-9AE3-430A-95BC-FA4E160B86E2}" destId="{43DF6FAD-F028-4A6F-BB51-20146C6C66CB}" srcOrd="1" destOrd="0" presId="urn:microsoft.com/office/officeart/2005/8/layout/vList5"/>
    <dgm:cxn modelId="{8D9AA5B8-CF39-4B93-BD9F-A882A5F24120}" type="presParOf" srcId="{8BEC6EE3-F26D-400C-96F9-0D5EC005C97E}" destId="{DBB71433-1BD6-4F10-A1FF-B4689128BECB}" srcOrd="3" destOrd="0" presId="urn:microsoft.com/office/officeart/2005/8/layout/vList5"/>
    <dgm:cxn modelId="{5A0DFBE8-91B8-4665-A699-6E0B34080812}" type="presParOf" srcId="{8BEC6EE3-F26D-400C-96F9-0D5EC005C97E}" destId="{8069180B-8565-4265-B04D-6C25E543BB07}" srcOrd="4" destOrd="0" presId="urn:microsoft.com/office/officeart/2005/8/layout/vList5"/>
    <dgm:cxn modelId="{C608CCFE-1BD5-4890-B56A-D88BD496120E}" type="presParOf" srcId="{8069180B-8565-4265-B04D-6C25E543BB07}" destId="{CAF87763-4B3C-4193-B1DC-8A3C8A230332}" srcOrd="0" destOrd="0" presId="urn:microsoft.com/office/officeart/2005/8/layout/vList5"/>
    <dgm:cxn modelId="{AE8FD748-CA9B-4C65-96EF-EBFB3A04E2B8}" type="presParOf" srcId="{8069180B-8565-4265-B04D-6C25E543BB07}" destId="{3B675E8F-9A50-4017-AE6A-A30084A3422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C1964D-2803-45AC-9A20-2364E4523CF9}" type="doc">
      <dgm:prSet loTypeId="urn:microsoft.com/office/officeart/2005/8/layout/cycle3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844E277A-7AF5-414A-99B9-1FC177523E71}">
      <dgm:prSet phldrT="[Texto]"/>
      <dgm:spPr/>
      <dgm:t>
        <a:bodyPr/>
        <a:lstStyle/>
        <a:p>
          <a:r>
            <a:rPr lang="es-ES" dirty="0" smtClean="0"/>
            <a:t>Distribución del conocimiento</a:t>
          </a:r>
          <a:endParaRPr lang="es-ES" dirty="0"/>
        </a:p>
      </dgm:t>
    </dgm:pt>
    <dgm:pt modelId="{2EC075BA-A0F6-402E-9D0E-B9F33A3B5DFD}" type="parTrans" cxnId="{D70B989A-76C1-4420-AF44-E92FBCCA77FD}">
      <dgm:prSet/>
      <dgm:spPr/>
      <dgm:t>
        <a:bodyPr/>
        <a:lstStyle/>
        <a:p>
          <a:endParaRPr lang="es-ES"/>
        </a:p>
      </dgm:t>
    </dgm:pt>
    <dgm:pt modelId="{05235277-6225-438A-8B52-86E1C6777373}" type="sibTrans" cxnId="{D70B989A-76C1-4420-AF44-E92FBCCA77FD}">
      <dgm:prSet/>
      <dgm:spPr/>
      <dgm:t>
        <a:bodyPr/>
        <a:lstStyle/>
        <a:p>
          <a:endParaRPr lang="es-ES"/>
        </a:p>
      </dgm:t>
    </dgm:pt>
    <dgm:pt modelId="{E07278D2-04A5-4B00-ABD2-8DEE3247D1F4}">
      <dgm:prSet phldrT="[Texto]"/>
      <dgm:spPr/>
      <dgm:t>
        <a:bodyPr/>
        <a:lstStyle/>
        <a:p>
          <a:r>
            <a:rPr lang="es-ES" dirty="0" smtClean="0"/>
            <a:t>Incorpora prácticas y conocimientos tácitos de los actores</a:t>
          </a:r>
          <a:endParaRPr lang="es-ES" dirty="0"/>
        </a:p>
      </dgm:t>
    </dgm:pt>
    <dgm:pt modelId="{F8FC7196-3E5F-436F-86A7-BE6A85E36565}" type="parTrans" cxnId="{A719DE1B-0E61-4176-BACD-10F674450A75}">
      <dgm:prSet/>
      <dgm:spPr/>
      <dgm:t>
        <a:bodyPr/>
        <a:lstStyle/>
        <a:p>
          <a:endParaRPr lang="es-ES"/>
        </a:p>
      </dgm:t>
    </dgm:pt>
    <dgm:pt modelId="{717F8A10-E6A2-4974-8B4D-DCC11EA806BE}" type="sibTrans" cxnId="{A719DE1B-0E61-4176-BACD-10F674450A75}">
      <dgm:prSet/>
      <dgm:spPr/>
      <dgm:t>
        <a:bodyPr/>
        <a:lstStyle/>
        <a:p>
          <a:endParaRPr lang="es-ES"/>
        </a:p>
      </dgm:t>
    </dgm:pt>
    <dgm:pt modelId="{6FE19F60-CE80-4277-B2CC-6D16F44FB2C4}">
      <dgm:prSet phldrT="[Texto]"/>
      <dgm:spPr/>
      <dgm:t>
        <a:bodyPr/>
        <a:lstStyle/>
        <a:p>
          <a:r>
            <a:rPr lang="es-ES" dirty="0" smtClean="0"/>
            <a:t>Innovación basada en el uso del conocimiento y en la comprensión de los contextos</a:t>
          </a:r>
          <a:endParaRPr lang="es-ES" dirty="0"/>
        </a:p>
      </dgm:t>
    </dgm:pt>
    <dgm:pt modelId="{8B7CB800-BAFE-467F-9F3D-50EA06454990}" type="parTrans" cxnId="{261281DA-3991-4062-9838-02F5C3D55353}">
      <dgm:prSet/>
      <dgm:spPr/>
      <dgm:t>
        <a:bodyPr/>
        <a:lstStyle/>
        <a:p>
          <a:endParaRPr lang="es-ES"/>
        </a:p>
      </dgm:t>
    </dgm:pt>
    <dgm:pt modelId="{296F54B9-8B51-4829-BACC-DADE5754D308}" type="sibTrans" cxnId="{261281DA-3991-4062-9838-02F5C3D55353}">
      <dgm:prSet/>
      <dgm:spPr/>
      <dgm:t>
        <a:bodyPr/>
        <a:lstStyle/>
        <a:p>
          <a:endParaRPr lang="es-ES"/>
        </a:p>
      </dgm:t>
    </dgm:pt>
    <dgm:pt modelId="{B99F5180-19F9-45A1-AA90-BE66CA551594}">
      <dgm:prSet phldrT="[Texto]"/>
      <dgm:spPr/>
      <dgm:t>
        <a:bodyPr/>
        <a:lstStyle/>
        <a:p>
          <a:r>
            <a:rPr lang="es-EC" dirty="0" smtClean="0"/>
            <a:t>Métodos, contenidos, lenguajes y técnica deben ser críticas y  socialmente responsables </a:t>
          </a:r>
          <a:endParaRPr lang="es-ES" dirty="0"/>
        </a:p>
      </dgm:t>
    </dgm:pt>
    <dgm:pt modelId="{E14B6D3F-D015-4575-8D6F-616A49F62E43}" type="parTrans" cxnId="{0316C9E8-AE4B-4F58-A916-BFCD7EB22330}">
      <dgm:prSet/>
      <dgm:spPr/>
      <dgm:t>
        <a:bodyPr/>
        <a:lstStyle/>
        <a:p>
          <a:endParaRPr lang="es-ES"/>
        </a:p>
      </dgm:t>
    </dgm:pt>
    <dgm:pt modelId="{40495CBC-1A38-40D5-8D80-3730307CD042}" type="sibTrans" cxnId="{0316C9E8-AE4B-4F58-A916-BFCD7EB22330}">
      <dgm:prSet/>
      <dgm:spPr/>
      <dgm:t>
        <a:bodyPr/>
        <a:lstStyle/>
        <a:p>
          <a:endParaRPr lang="es-ES"/>
        </a:p>
      </dgm:t>
    </dgm:pt>
    <dgm:pt modelId="{F7D09633-6B84-4A3F-B86B-025BDC5C00CF}">
      <dgm:prSet phldrT="[Texto]"/>
      <dgm:spPr/>
      <dgm:t>
        <a:bodyPr/>
        <a:lstStyle/>
        <a:p>
          <a:r>
            <a:rPr lang="es-ES" dirty="0" smtClean="0"/>
            <a:t>Desarrollo de conocimiento creativo, infinito y en red</a:t>
          </a:r>
          <a:endParaRPr lang="es-ES" dirty="0"/>
        </a:p>
      </dgm:t>
    </dgm:pt>
    <dgm:pt modelId="{CC5D7993-1D3E-4828-84CE-2CB8DD05327E}" type="parTrans" cxnId="{DDE63FBD-34F9-474B-A089-3FC4DEB05B99}">
      <dgm:prSet/>
      <dgm:spPr/>
      <dgm:t>
        <a:bodyPr/>
        <a:lstStyle/>
        <a:p>
          <a:endParaRPr lang="es-ES"/>
        </a:p>
      </dgm:t>
    </dgm:pt>
    <dgm:pt modelId="{CE1DAC0E-A7EA-48F6-BB94-ADB142ECAFED}" type="sibTrans" cxnId="{DDE63FBD-34F9-474B-A089-3FC4DEB05B99}">
      <dgm:prSet/>
      <dgm:spPr/>
      <dgm:t>
        <a:bodyPr/>
        <a:lstStyle/>
        <a:p>
          <a:endParaRPr lang="es-ES"/>
        </a:p>
      </dgm:t>
    </dgm:pt>
    <dgm:pt modelId="{61A21EFD-9799-410F-9FEE-63B3427F0CD4}">
      <dgm:prSet/>
      <dgm:spPr/>
      <dgm:t>
        <a:bodyPr/>
        <a:lstStyle/>
        <a:p>
          <a:r>
            <a:rPr lang="es-ES" dirty="0" smtClean="0"/>
            <a:t>Redes y modelos computacionales en la producción, distribución  y transferencia del conocimiento</a:t>
          </a:r>
          <a:endParaRPr lang="es-ES" dirty="0"/>
        </a:p>
      </dgm:t>
    </dgm:pt>
    <dgm:pt modelId="{55DE9095-4542-4C73-B027-0EB57B0357B5}" type="parTrans" cxnId="{31EA1F31-3ED2-4534-AFB0-8E84F44A3E29}">
      <dgm:prSet/>
      <dgm:spPr/>
      <dgm:t>
        <a:bodyPr/>
        <a:lstStyle/>
        <a:p>
          <a:endParaRPr lang="es-ES"/>
        </a:p>
      </dgm:t>
    </dgm:pt>
    <dgm:pt modelId="{15902A22-3A0B-4BDC-B4A4-64614E9A90F2}" type="sibTrans" cxnId="{31EA1F31-3ED2-4534-AFB0-8E84F44A3E29}">
      <dgm:prSet/>
      <dgm:spPr/>
      <dgm:t>
        <a:bodyPr/>
        <a:lstStyle/>
        <a:p>
          <a:endParaRPr lang="es-ES"/>
        </a:p>
      </dgm:t>
    </dgm:pt>
    <dgm:pt modelId="{018F014E-E42F-41B6-8EEA-F7E74907D80F}" type="pres">
      <dgm:prSet presAssocID="{AAC1964D-2803-45AC-9A20-2364E4523CF9}" presName="Name0" presStyleCnt="0">
        <dgm:presLayoutVars>
          <dgm:dir/>
          <dgm:resizeHandles val="exact"/>
        </dgm:presLayoutVars>
      </dgm:prSet>
      <dgm:spPr/>
    </dgm:pt>
    <dgm:pt modelId="{DDCE6E67-7C76-4B91-AF80-7D28785C2F57}" type="pres">
      <dgm:prSet presAssocID="{AAC1964D-2803-45AC-9A20-2364E4523CF9}" presName="cycle" presStyleCnt="0"/>
      <dgm:spPr/>
    </dgm:pt>
    <dgm:pt modelId="{30D0B33E-C3C2-4E72-871C-F1E8F9431B5C}" type="pres">
      <dgm:prSet presAssocID="{844E277A-7AF5-414A-99B9-1FC177523E71}" presName="nodeFirstNode" presStyleLbl="node1" presStyleIdx="0" presStyleCnt="6">
        <dgm:presLayoutVars>
          <dgm:bulletEnabled val="1"/>
        </dgm:presLayoutVars>
      </dgm:prSet>
      <dgm:spPr/>
    </dgm:pt>
    <dgm:pt modelId="{DC9B3E15-D4C4-49A7-947E-C9DE6ABEDECB}" type="pres">
      <dgm:prSet presAssocID="{05235277-6225-438A-8B52-86E1C6777373}" presName="sibTransFirstNode" presStyleLbl="bgShp" presStyleIdx="0" presStyleCnt="1"/>
      <dgm:spPr/>
    </dgm:pt>
    <dgm:pt modelId="{0AC66D89-BD12-4892-8E96-E43D20C9ABDB}" type="pres">
      <dgm:prSet presAssocID="{E07278D2-04A5-4B00-ABD2-8DEE3247D1F4}" presName="nodeFollowingNodes" presStyleLbl="node1" presStyleIdx="1" presStyleCnt="6">
        <dgm:presLayoutVars>
          <dgm:bulletEnabled val="1"/>
        </dgm:presLayoutVars>
      </dgm:prSet>
      <dgm:spPr/>
    </dgm:pt>
    <dgm:pt modelId="{61FE108D-6F8D-4C08-B198-232D42B20559}" type="pres">
      <dgm:prSet presAssocID="{6FE19F60-CE80-4277-B2CC-6D16F44FB2C4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2555DA-A58B-409F-971D-ADA3F8DDED46}" type="pres">
      <dgm:prSet presAssocID="{B99F5180-19F9-45A1-AA90-BE66CA551594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911727-BA94-4F0C-B322-B9EF654769D1}" type="pres">
      <dgm:prSet presAssocID="{F7D09633-6B84-4A3F-B86B-025BDC5C00CF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5ABF44-FE4D-47DE-B2CF-BA2B621F4228}" type="pres">
      <dgm:prSet presAssocID="{61A21EFD-9799-410F-9FEE-63B3427F0CD4}" presName="nodeFollowingNodes" presStyleLbl="node1" presStyleIdx="5" presStyleCnt="6">
        <dgm:presLayoutVars>
          <dgm:bulletEnabled val="1"/>
        </dgm:presLayoutVars>
      </dgm:prSet>
      <dgm:spPr/>
    </dgm:pt>
  </dgm:ptLst>
  <dgm:cxnLst>
    <dgm:cxn modelId="{8203B08B-31F4-4D03-AB81-D4A042E2A247}" type="presOf" srcId="{E07278D2-04A5-4B00-ABD2-8DEE3247D1F4}" destId="{0AC66D89-BD12-4892-8E96-E43D20C9ABDB}" srcOrd="0" destOrd="0" presId="urn:microsoft.com/office/officeart/2005/8/layout/cycle3"/>
    <dgm:cxn modelId="{723E3F73-EE33-4425-ABEC-9C50FC6F05F5}" type="presOf" srcId="{B99F5180-19F9-45A1-AA90-BE66CA551594}" destId="{AB2555DA-A58B-409F-971D-ADA3F8DDED46}" srcOrd="0" destOrd="0" presId="urn:microsoft.com/office/officeart/2005/8/layout/cycle3"/>
    <dgm:cxn modelId="{51B85157-27C1-42F4-94E0-981E1579CFE5}" type="presOf" srcId="{F7D09633-6B84-4A3F-B86B-025BDC5C00CF}" destId="{FC911727-BA94-4F0C-B322-B9EF654769D1}" srcOrd="0" destOrd="0" presId="urn:microsoft.com/office/officeart/2005/8/layout/cycle3"/>
    <dgm:cxn modelId="{31EA1F31-3ED2-4534-AFB0-8E84F44A3E29}" srcId="{AAC1964D-2803-45AC-9A20-2364E4523CF9}" destId="{61A21EFD-9799-410F-9FEE-63B3427F0CD4}" srcOrd="5" destOrd="0" parTransId="{55DE9095-4542-4C73-B027-0EB57B0357B5}" sibTransId="{15902A22-3A0B-4BDC-B4A4-64614E9A90F2}"/>
    <dgm:cxn modelId="{0408E6B0-D311-462F-985A-5C32FB19B861}" type="presOf" srcId="{844E277A-7AF5-414A-99B9-1FC177523E71}" destId="{30D0B33E-C3C2-4E72-871C-F1E8F9431B5C}" srcOrd="0" destOrd="0" presId="urn:microsoft.com/office/officeart/2005/8/layout/cycle3"/>
    <dgm:cxn modelId="{2C2F6F94-D0FA-4B1C-8A75-76579F0A42A5}" type="presOf" srcId="{61A21EFD-9799-410F-9FEE-63B3427F0CD4}" destId="{9A5ABF44-FE4D-47DE-B2CF-BA2B621F4228}" srcOrd="0" destOrd="0" presId="urn:microsoft.com/office/officeart/2005/8/layout/cycle3"/>
    <dgm:cxn modelId="{0316C9E8-AE4B-4F58-A916-BFCD7EB22330}" srcId="{AAC1964D-2803-45AC-9A20-2364E4523CF9}" destId="{B99F5180-19F9-45A1-AA90-BE66CA551594}" srcOrd="3" destOrd="0" parTransId="{E14B6D3F-D015-4575-8D6F-616A49F62E43}" sibTransId="{40495CBC-1A38-40D5-8D80-3730307CD042}"/>
    <dgm:cxn modelId="{D70B989A-76C1-4420-AF44-E92FBCCA77FD}" srcId="{AAC1964D-2803-45AC-9A20-2364E4523CF9}" destId="{844E277A-7AF5-414A-99B9-1FC177523E71}" srcOrd="0" destOrd="0" parTransId="{2EC075BA-A0F6-402E-9D0E-B9F33A3B5DFD}" sibTransId="{05235277-6225-438A-8B52-86E1C6777373}"/>
    <dgm:cxn modelId="{A719DE1B-0E61-4176-BACD-10F674450A75}" srcId="{AAC1964D-2803-45AC-9A20-2364E4523CF9}" destId="{E07278D2-04A5-4B00-ABD2-8DEE3247D1F4}" srcOrd="1" destOrd="0" parTransId="{F8FC7196-3E5F-436F-86A7-BE6A85E36565}" sibTransId="{717F8A10-E6A2-4974-8B4D-DCC11EA806BE}"/>
    <dgm:cxn modelId="{DD3E3439-8145-42D0-8084-338415FCE070}" type="presOf" srcId="{AAC1964D-2803-45AC-9A20-2364E4523CF9}" destId="{018F014E-E42F-41B6-8EEA-F7E74907D80F}" srcOrd="0" destOrd="0" presId="urn:microsoft.com/office/officeart/2005/8/layout/cycle3"/>
    <dgm:cxn modelId="{261281DA-3991-4062-9838-02F5C3D55353}" srcId="{AAC1964D-2803-45AC-9A20-2364E4523CF9}" destId="{6FE19F60-CE80-4277-B2CC-6D16F44FB2C4}" srcOrd="2" destOrd="0" parTransId="{8B7CB800-BAFE-467F-9F3D-50EA06454990}" sibTransId="{296F54B9-8B51-4829-BACC-DADE5754D308}"/>
    <dgm:cxn modelId="{DDE63FBD-34F9-474B-A089-3FC4DEB05B99}" srcId="{AAC1964D-2803-45AC-9A20-2364E4523CF9}" destId="{F7D09633-6B84-4A3F-B86B-025BDC5C00CF}" srcOrd="4" destOrd="0" parTransId="{CC5D7993-1D3E-4828-84CE-2CB8DD05327E}" sibTransId="{CE1DAC0E-A7EA-48F6-BB94-ADB142ECAFED}"/>
    <dgm:cxn modelId="{4E3B42AA-CA6E-4DCA-B93F-70837F4AAA9B}" type="presOf" srcId="{05235277-6225-438A-8B52-86E1C6777373}" destId="{DC9B3E15-D4C4-49A7-947E-C9DE6ABEDECB}" srcOrd="0" destOrd="0" presId="urn:microsoft.com/office/officeart/2005/8/layout/cycle3"/>
    <dgm:cxn modelId="{B4A69CB3-8287-42D3-A259-8A804F4623DE}" type="presOf" srcId="{6FE19F60-CE80-4277-B2CC-6D16F44FB2C4}" destId="{61FE108D-6F8D-4C08-B198-232D42B20559}" srcOrd="0" destOrd="0" presId="urn:microsoft.com/office/officeart/2005/8/layout/cycle3"/>
    <dgm:cxn modelId="{1D87B850-FE14-4D1F-A7BE-5D364B8AB498}" type="presParOf" srcId="{018F014E-E42F-41B6-8EEA-F7E74907D80F}" destId="{DDCE6E67-7C76-4B91-AF80-7D28785C2F57}" srcOrd="0" destOrd="0" presId="urn:microsoft.com/office/officeart/2005/8/layout/cycle3"/>
    <dgm:cxn modelId="{84282500-814D-4658-B187-5BB55C71CDDF}" type="presParOf" srcId="{DDCE6E67-7C76-4B91-AF80-7D28785C2F57}" destId="{30D0B33E-C3C2-4E72-871C-F1E8F9431B5C}" srcOrd="0" destOrd="0" presId="urn:microsoft.com/office/officeart/2005/8/layout/cycle3"/>
    <dgm:cxn modelId="{C8F4B9D1-C963-4124-9579-825EE1B62422}" type="presParOf" srcId="{DDCE6E67-7C76-4B91-AF80-7D28785C2F57}" destId="{DC9B3E15-D4C4-49A7-947E-C9DE6ABEDECB}" srcOrd="1" destOrd="0" presId="urn:microsoft.com/office/officeart/2005/8/layout/cycle3"/>
    <dgm:cxn modelId="{1F2E2DC1-D95C-49B5-88BB-B6312A7CB565}" type="presParOf" srcId="{DDCE6E67-7C76-4B91-AF80-7D28785C2F57}" destId="{0AC66D89-BD12-4892-8E96-E43D20C9ABDB}" srcOrd="2" destOrd="0" presId="urn:microsoft.com/office/officeart/2005/8/layout/cycle3"/>
    <dgm:cxn modelId="{3D2F817D-7388-432F-BC2E-FBE6C3135F93}" type="presParOf" srcId="{DDCE6E67-7C76-4B91-AF80-7D28785C2F57}" destId="{61FE108D-6F8D-4C08-B198-232D42B20559}" srcOrd="3" destOrd="0" presId="urn:microsoft.com/office/officeart/2005/8/layout/cycle3"/>
    <dgm:cxn modelId="{6F846CF0-565D-48F6-AB09-B43515B9172E}" type="presParOf" srcId="{DDCE6E67-7C76-4B91-AF80-7D28785C2F57}" destId="{AB2555DA-A58B-409F-971D-ADA3F8DDED46}" srcOrd="4" destOrd="0" presId="urn:microsoft.com/office/officeart/2005/8/layout/cycle3"/>
    <dgm:cxn modelId="{6F079F1C-8354-4DB3-AC52-BEBB76EFED09}" type="presParOf" srcId="{DDCE6E67-7C76-4B91-AF80-7D28785C2F57}" destId="{FC911727-BA94-4F0C-B322-B9EF654769D1}" srcOrd="5" destOrd="0" presId="urn:microsoft.com/office/officeart/2005/8/layout/cycle3"/>
    <dgm:cxn modelId="{2E56BB89-45E9-41FF-B7A9-31757370627D}" type="presParOf" srcId="{DDCE6E67-7C76-4B91-AF80-7D28785C2F57}" destId="{9A5ABF44-FE4D-47DE-B2CF-BA2B621F4228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3B0D6D-F328-4D4D-B4E7-DDA79879173F}" type="doc">
      <dgm:prSet loTypeId="urn:microsoft.com/office/officeart/2005/8/layout/vProcess5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29A4703-09A6-47F1-9641-938A92384C25}">
      <dgm:prSet phldrT="[Texto]" custT="1"/>
      <dgm:spPr/>
      <dgm:t>
        <a:bodyPr/>
        <a:lstStyle/>
        <a:p>
          <a:r>
            <a:rPr lang="es-ES" sz="1100" b="1" dirty="0" smtClean="0">
              <a:solidFill>
                <a:schemeClr val="tx1"/>
              </a:solidFill>
            </a:rPr>
            <a:t>CONTEXTUALIZACIÓN</a:t>
          </a:r>
          <a:r>
            <a:rPr lang="es-ES" sz="1100" dirty="0" smtClean="0">
              <a:solidFill>
                <a:schemeClr val="tx1"/>
              </a:solidFill>
            </a:rPr>
            <a:t> :</a:t>
          </a:r>
        </a:p>
        <a:p>
          <a:r>
            <a:rPr lang="es-ES" sz="1100" dirty="0" smtClean="0">
              <a:solidFill>
                <a:schemeClr val="tx1"/>
              </a:solidFill>
            </a:rPr>
            <a:t>el </a:t>
          </a:r>
          <a:r>
            <a:rPr lang="es-ES" sz="1100" dirty="0" smtClean="0">
              <a:solidFill>
                <a:schemeClr val="tx1"/>
              </a:solidFill>
            </a:rPr>
            <a:t>conjunto de interacciones que el sujeto tiene con la realidad, creando un saber  tácito  que configura la sinapsis del aprendizaje</a:t>
          </a:r>
          <a:endParaRPr lang="es-ES" sz="1100" dirty="0">
            <a:solidFill>
              <a:schemeClr val="tx1"/>
            </a:solidFill>
          </a:endParaRPr>
        </a:p>
      </dgm:t>
    </dgm:pt>
    <dgm:pt modelId="{9F51230D-8721-4549-B920-12851F04FCF4}" type="parTrans" cxnId="{BCDDE635-16D6-4BA8-9CBF-D6A467BE1C8C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51240BEE-4E4A-4E48-B43B-A172810D88DA}" type="sibTrans" cxnId="{BCDDE635-16D6-4BA8-9CBF-D6A467BE1C8C}">
      <dgm:prSet custT="1"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858BEB31-9897-4C5E-89F4-828CAB950262}">
      <dgm:prSet phldrT="[Texto]" custT="1"/>
      <dgm:spPr/>
      <dgm:t>
        <a:bodyPr/>
        <a:lstStyle/>
        <a:p>
          <a:r>
            <a:rPr lang="es-ES" sz="1100" b="1" dirty="0" smtClean="0">
              <a:solidFill>
                <a:schemeClr val="tx1"/>
              </a:solidFill>
            </a:rPr>
            <a:t>DISTINCIÓN</a:t>
          </a:r>
          <a:r>
            <a:rPr lang="es-ES" sz="1100" dirty="0" smtClean="0">
              <a:solidFill>
                <a:schemeClr val="tx1"/>
              </a:solidFill>
            </a:rPr>
            <a:t> : </a:t>
          </a:r>
        </a:p>
        <a:p>
          <a:r>
            <a:rPr lang="es-ES" sz="1100" dirty="0" smtClean="0">
              <a:solidFill>
                <a:schemeClr val="tx1"/>
              </a:solidFill>
            </a:rPr>
            <a:t>es </a:t>
          </a:r>
          <a:r>
            <a:rPr lang="es-ES" sz="1100" dirty="0" smtClean="0">
              <a:solidFill>
                <a:schemeClr val="tx1"/>
              </a:solidFill>
            </a:rPr>
            <a:t>la formación y explicitación de un criterio </a:t>
          </a:r>
          <a:r>
            <a:rPr lang="es-ES" sz="1100" dirty="0" smtClean="0">
              <a:solidFill>
                <a:schemeClr val="tx1"/>
              </a:solidFill>
            </a:rPr>
            <a:t>o dimensiones  </a:t>
          </a:r>
          <a:r>
            <a:rPr lang="es-ES" sz="1100" dirty="0" smtClean="0">
              <a:solidFill>
                <a:schemeClr val="tx1"/>
              </a:solidFill>
            </a:rPr>
            <a:t>que </a:t>
          </a:r>
          <a:r>
            <a:rPr lang="es-ES" sz="1100" dirty="0" smtClean="0">
              <a:solidFill>
                <a:schemeClr val="tx1"/>
              </a:solidFill>
            </a:rPr>
            <a:t>señalan </a:t>
          </a:r>
          <a:r>
            <a:rPr lang="es-ES" sz="1100" dirty="0" smtClean="0">
              <a:solidFill>
                <a:schemeClr val="tx1"/>
              </a:solidFill>
            </a:rPr>
            <a:t>aquello de lo que hablamos  y especifica  las propiedades que la define y la hace posible</a:t>
          </a:r>
          <a:endParaRPr lang="es-ES" sz="1100" dirty="0">
            <a:solidFill>
              <a:schemeClr val="tx1"/>
            </a:solidFill>
          </a:endParaRPr>
        </a:p>
      </dgm:t>
    </dgm:pt>
    <dgm:pt modelId="{C06D14EA-FF97-4516-BB21-1FAB0EC39E2C}" type="parTrans" cxnId="{68D21826-2DA0-4553-910E-B8C392F30F58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06015BF0-5937-4C86-B0E4-858DC45A8302}" type="sibTrans" cxnId="{68D21826-2DA0-4553-910E-B8C392F30F58}">
      <dgm:prSet custT="1"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ADB7E795-DD6D-45DB-9F1B-DBC9A32E0E0D}">
      <dgm:prSet phldrT="[Texto]" custT="1"/>
      <dgm:spPr/>
      <dgm:t>
        <a:bodyPr/>
        <a:lstStyle/>
        <a:p>
          <a:r>
            <a:rPr lang="es-ES" sz="1100" b="1" dirty="0" smtClean="0">
              <a:solidFill>
                <a:schemeClr val="tx1"/>
              </a:solidFill>
            </a:rPr>
            <a:t>ORGANIZACIÓN</a:t>
          </a:r>
          <a:r>
            <a:rPr lang="es-ES" sz="1100" b="0" dirty="0" smtClean="0">
              <a:solidFill>
                <a:schemeClr val="tx1"/>
              </a:solidFill>
            </a:rPr>
            <a:t>: </a:t>
          </a:r>
        </a:p>
        <a:p>
          <a:r>
            <a:rPr lang="es-ES" sz="1100" b="0" dirty="0" smtClean="0">
              <a:solidFill>
                <a:schemeClr val="tx1"/>
              </a:solidFill>
            </a:rPr>
            <a:t>conjunto </a:t>
          </a:r>
          <a:r>
            <a:rPr lang="es-ES" sz="1100" b="0" dirty="0" smtClean="0">
              <a:solidFill>
                <a:schemeClr val="tx1"/>
              </a:solidFill>
            </a:rPr>
            <a:t>de relaciones que deben darse  entre los </a:t>
          </a:r>
          <a:r>
            <a:rPr lang="es-ES" sz="1100" b="0" dirty="0" smtClean="0">
              <a:solidFill>
                <a:schemeClr val="tx1"/>
              </a:solidFill>
            </a:rPr>
            <a:t>componentes y dimensiones  de la realidad o situación estudiada que posibilita el circuito de extensión que define las configuraciones del objeto </a:t>
          </a:r>
          <a:r>
            <a:rPr lang="es-ES" sz="1100" b="0" dirty="0" smtClean="0">
              <a:solidFill>
                <a:schemeClr val="tx1"/>
              </a:solidFill>
            </a:rPr>
            <a:t>como clase</a:t>
          </a:r>
          <a:endParaRPr lang="es-ES" sz="1100" b="0" dirty="0">
            <a:solidFill>
              <a:schemeClr val="tx1"/>
            </a:solidFill>
          </a:endParaRPr>
        </a:p>
      </dgm:t>
    </dgm:pt>
    <dgm:pt modelId="{2B8CC716-1A18-4A8B-A027-CE925B8AD168}" type="parTrans" cxnId="{E80D51EF-EFCB-41AA-BE7D-742BD530575C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5982AE10-D547-45E3-84BA-958CA277052D}" type="sibTrans" cxnId="{E80D51EF-EFCB-41AA-BE7D-742BD530575C}">
      <dgm:prSet custT="1"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C451162A-8449-437F-935D-50C1996E8C5F}">
      <dgm:prSet custT="1"/>
      <dgm:spPr/>
      <dgm:t>
        <a:bodyPr/>
        <a:lstStyle/>
        <a:p>
          <a:r>
            <a:rPr lang="es-ES" sz="1100" b="1" dirty="0" smtClean="0">
              <a:solidFill>
                <a:schemeClr val="tx1"/>
              </a:solidFill>
            </a:rPr>
            <a:t>EXPLICAR</a:t>
          </a:r>
          <a:r>
            <a:rPr lang="es-ES" sz="1100" dirty="0" smtClean="0">
              <a:solidFill>
                <a:schemeClr val="tx1"/>
              </a:solidFill>
            </a:rPr>
            <a:t>: </a:t>
          </a:r>
        </a:p>
        <a:p>
          <a:r>
            <a:rPr lang="es-ES" sz="1100" dirty="0" smtClean="0">
              <a:solidFill>
                <a:schemeClr val="tx1"/>
              </a:solidFill>
            </a:rPr>
            <a:t>es </a:t>
          </a:r>
          <a:r>
            <a:rPr lang="es-ES" sz="1100" dirty="0" smtClean="0">
              <a:solidFill>
                <a:schemeClr val="tx1"/>
              </a:solidFill>
            </a:rPr>
            <a:t>la reformulación de la experiencia de distinción, desde una mirada propia, que le permite al sujeto la realización de  la praxis de aprendizaje y de </a:t>
          </a:r>
          <a:r>
            <a:rPr lang="es-ES" sz="1100" dirty="0" smtClean="0">
              <a:solidFill>
                <a:schemeClr val="tx1"/>
              </a:solidFill>
            </a:rPr>
            <a:t>significación, estableciendo un circuito de profundización</a:t>
          </a:r>
          <a:endParaRPr lang="es-ES" sz="1100" dirty="0">
            <a:solidFill>
              <a:schemeClr val="tx1"/>
            </a:solidFill>
          </a:endParaRPr>
        </a:p>
      </dgm:t>
    </dgm:pt>
    <dgm:pt modelId="{C80AD330-E1D6-4D2A-AEB7-39199CD3F058}" type="parTrans" cxnId="{FE975854-3646-41DE-9ED1-D22B52ADCE43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CE984763-A9D7-44F5-B1A0-A6AC0AB3D9DD}" type="sibTrans" cxnId="{FE975854-3646-41DE-9ED1-D22B52ADCE43}">
      <dgm:prSet custT="1"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DA8D601B-051A-479E-9F75-30303E8E5773}">
      <dgm:prSet custT="1"/>
      <dgm:spPr/>
      <dgm:t>
        <a:bodyPr/>
        <a:lstStyle/>
        <a:p>
          <a:r>
            <a:rPr lang="es-ES" sz="1100" b="1" dirty="0" smtClean="0">
              <a:solidFill>
                <a:schemeClr val="tx1"/>
              </a:solidFill>
            </a:rPr>
            <a:t>ESTRUCTURA</a:t>
          </a:r>
          <a:r>
            <a:rPr lang="es-ES" sz="1100" dirty="0" smtClean="0">
              <a:solidFill>
                <a:schemeClr val="tx1"/>
              </a:solidFill>
            </a:rPr>
            <a:t>: </a:t>
          </a:r>
        </a:p>
        <a:p>
          <a:r>
            <a:rPr lang="es-ES" sz="1100" dirty="0" smtClean="0">
              <a:solidFill>
                <a:schemeClr val="tx1"/>
              </a:solidFill>
            </a:rPr>
            <a:t>relación </a:t>
          </a:r>
          <a:r>
            <a:rPr lang="es-ES" sz="1100" dirty="0" smtClean="0">
              <a:solidFill>
                <a:schemeClr val="tx1"/>
              </a:solidFill>
            </a:rPr>
            <a:t>de los componentes que constituyen una </a:t>
          </a:r>
          <a:r>
            <a:rPr lang="es-ES" sz="1100" dirty="0" smtClean="0">
              <a:solidFill>
                <a:schemeClr val="tx1"/>
              </a:solidFill>
            </a:rPr>
            <a:t> realidad o situación específica </a:t>
          </a:r>
          <a:r>
            <a:rPr lang="es-ES" sz="1100" dirty="0" smtClean="0">
              <a:solidFill>
                <a:schemeClr val="tx1"/>
              </a:solidFill>
            </a:rPr>
            <a:t>realizando su </a:t>
          </a:r>
          <a:r>
            <a:rPr lang="es-ES" sz="1100" dirty="0" smtClean="0">
              <a:solidFill>
                <a:schemeClr val="tx1"/>
              </a:solidFill>
            </a:rPr>
            <a:t>organización en base a  circuitos de expansión</a:t>
          </a:r>
          <a:endParaRPr lang="es-ES" sz="1100" dirty="0">
            <a:solidFill>
              <a:schemeClr val="tx1"/>
            </a:solidFill>
          </a:endParaRPr>
        </a:p>
      </dgm:t>
    </dgm:pt>
    <dgm:pt modelId="{C5740C94-513B-4947-A995-7422C34E4907}" type="parTrans" cxnId="{78BE30E1-20B4-4F06-91B9-C3EEB27D7D44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9957E4F7-23BC-40EA-8EF1-48FD331A4165}" type="sibTrans" cxnId="{78BE30E1-20B4-4F06-91B9-C3EEB27D7D44}">
      <dgm:prSet/>
      <dgm:spPr/>
      <dgm:t>
        <a:bodyPr/>
        <a:lstStyle/>
        <a:p>
          <a:endParaRPr lang="es-ES" sz="1100">
            <a:solidFill>
              <a:schemeClr val="tx1"/>
            </a:solidFill>
          </a:endParaRPr>
        </a:p>
      </dgm:t>
    </dgm:pt>
    <dgm:pt modelId="{D4A7C8A0-E7D4-4B64-8395-10658EA79613}" type="pres">
      <dgm:prSet presAssocID="{FA3B0D6D-F328-4D4D-B4E7-DDA79879173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8D5729-46EB-4878-A635-817C0776F834}" type="pres">
      <dgm:prSet presAssocID="{FA3B0D6D-F328-4D4D-B4E7-DDA79879173F}" presName="dummyMaxCanvas" presStyleCnt="0">
        <dgm:presLayoutVars/>
      </dgm:prSet>
      <dgm:spPr/>
    </dgm:pt>
    <dgm:pt modelId="{9A04C9F7-7E72-4F05-A6D5-2216BB20DA2C}" type="pres">
      <dgm:prSet presAssocID="{FA3B0D6D-F328-4D4D-B4E7-DDA79879173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CAD708-68BF-48C6-975A-41196CEF6C9D}" type="pres">
      <dgm:prSet presAssocID="{FA3B0D6D-F328-4D4D-B4E7-DDA79879173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822F34-75A1-477C-931D-AB43A2FD28FB}" type="pres">
      <dgm:prSet presAssocID="{FA3B0D6D-F328-4D4D-B4E7-DDA79879173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83BD61-484C-40C0-BFA4-C2DAB29C5B7D}" type="pres">
      <dgm:prSet presAssocID="{FA3B0D6D-F328-4D4D-B4E7-DDA79879173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E708DC-1293-4E1F-97E9-BE861BA25E06}" type="pres">
      <dgm:prSet presAssocID="{FA3B0D6D-F328-4D4D-B4E7-DDA79879173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D4B7E-7AED-43D4-91FA-54C0091B04A1}" type="pres">
      <dgm:prSet presAssocID="{FA3B0D6D-F328-4D4D-B4E7-DDA79879173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7F8B91-F496-4508-ACD3-EFFB9FA36C98}" type="pres">
      <dgm:prSet presAssocID="{FA3B0D6D-F328-4D4D-B4E7-DDA79879173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CCEF3C-B06E-404D-A0A0-BA43024D370E}" type="pres">
      <dgm:prSet presAssocID="{FA3B0D6D-F328-4D4D-B4E7-DDA79879173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1C2AFB-50D6-4953-8789-FA408B7ECAB6}" type="pres">
      <dgm:prSet presAssocID="{FA3B0D6D-F328-4D4D-B4E7-DDA79879173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BA7B65-F94C-420C-868C-A9DD46BF680B}" type="pres">
      <dgm:prSet presAssocID="{FA3B0D6D-F328-4D4D-B4E7-DDA79879173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70BF97-D5D4-433D-A9B2-EF34BBBA1627}" type="pres">
      <dgm:prSet presAssocID="{FA3B0D6D-F328-4D4D-B4E7-DDA79879173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CC594A-782F-421F-AA0C-A03E038E7F1D}" type="pres">
      <dgm:prSet presAssocID="{FA3B0D6D-F328-4D4D-B4E7-DDA79879173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DD87E48-54BD-4734-AC37-9A235377477D}" type="pres">
      <dgm:prSet presAssocID="{FA3B0D6D-F328-4D4D-B4E7-DDA79879173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E04A3C-D4A5-47BF-BEF1-A27719BC9D1F}" type="pres">
      <dgm:prSet presAssocID="{FA3B0D6D-F328-4D4D-B4E7-DDA79879173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EB77E92-D734-49FD-9722-09109B294986}" type="presOf" srcId="{06015BF0-5937-4C86-B0E4-858DC45A8302}" destId="{DF7F8B91-F496-4508-ACD3-EFFB9FA36C98}" srcOrd="0" destOrd="0" presId="urn:microsoft.com/office/officeart/2005/8/layout/vProcess5"/>
    <dgm:cxn modelId="{BCDDE635-16D6-4BA8-9CBF-D6A467BE1C8C}" srcId="{FA3B0D6D-F328-4D4D-B4E7-DDA79879173F}" destId="{629A4703-09A6-47F1-9641-938A92384C25}" srcOrd="0" destOrd="0" parTransId="{9F51230D-8721-4549-B920-12851F04FCF4}" sibTransId="{51240BEE-4E4A-4E48-B43B-A172810D88DA}"/>
    <dgm:cxn modelId="{3B0AD586-DE9F-4208-AF34-0B3ABA149506}" type="presOf" srcId="{ADB7E795-DD6D-45DB-9F1B-DBC9A32E0E0D}" destId="{FE822F34-75A1-477C-931D-AB43A2FD28FB}" srcOrd="0" destOrd="0" presId="urn:microsoft.com/office/officeart/2005/8/layout/vProcess5"/>
    <dgm:cxn modelId="{672437F1-9442-4A10-8B90-D3FCF73572A3}" type="presOf" srcId="{51240BEE-4E4A-4E48-B43B-A172810D88DA}" destId="{77AD4B7E-7AED-43D4-91FA-54C0091B04A1}" srcOrd="0" destOrd="0" presId="urn:microsoft.com/office/officeart/2005/8/layout/vProcess5"/>
    <dgm:cxn modelId="{05D3A891-7EB7-49B0-B971-8AC40E54B808}" type="presOf" srcId="{629A4703-09A6-47F1-9641-938A92384C25}" destId="{9A04C9F7-7E72-4F05-A6D5-2216BB20DA2C}" srcOrd="0" destOrd="0" presId="urn:microsoft.com/office/officeart/2005/8/layout/vProcess5"/>
    <dgm:cxn modelId="{485B06EC-8C98-44D0-A1BC-14C9A50C3E2B}" type="presOf" srcId="{C451162A-8449-437F-935D-50C1996E8C5F}" destId="{ADD87E48-54BD-4734-AC37-9A235377477D}" srcOrd="1" destOrd="0" presId="urn:microsoft.com/office/officeart/2005/8/layout/vProcess5"/>
    <dgm:cxn modelId="{78BE30E1-20B4-4F06-91B9-C3EEB27D7D44}" srcId="{FA3B0D6D-F328-4D4D-B4E7-DDA79879173F}" destId="{DA8D601B-051A-479E-9F75-30303E8E5773}" srcOrd="4" destOrd="0" parTransId="{C5740C94-513B-4947-A995-7422C34E4907}" sibTransId="{9957E4F7-23BC-40EA-8EF1-48FD331A4165}"/>
    <dgm:cxn modelId="{A190CD9C-8792-4903-9DBA-6FC7CEB51D0D}" type="presOf" srcId="{5982AE10-D547-45E3-84BA-958CA277052D}" destId="{4ECCEF3C-B06E-404D-A0A0-BA43024D370E}" srcOrd="0" destOrd="0" presId="urn:microsoft.com/office/officeart/2005/8/layout/vProcess5"/>
    <dgm:cxn modelId="{8A3E0EB1-1B00-41D6-8D63-B1E95B5E56C1}" type="presOf" srcId="{DA8D601B-051A-479E-9F75-30303E8E5773}" destId="{ECE708DC-1293-4E1F-97E9-BE861BA25E06}" srcOrd="0" destOrd="0" presId="urn:microsoft.com/office/officeart/2005/8/layout/vProcess5"/>
    <dgm:cxn modelId="{36AAA872-D27E-4406-8A90-A0F2F27269C7}" type="presOf" srcId="{858BEB31-9897-4C5E-89F4-828CAB950262}" destId="{3ECAD708-68BF-48C6-975A-41196CEF6C9D}" srcOrd="0" destOrd="0" presId="urn:microsoft.com/office/officeart/2005/8/layout/vProcess5"/>
    <dgm:cxn modelId="{FE975854-3646-41DE-9ED1-D22B52ADCE43}" srcId="{FA3B0D6D-F328-4D4D-B4E7-DDA79879173F}" destId="{C451162A-8449-437F-935D-50C1996E8C5F}" srcOrd="3" destOrd="0" parTransId="{C80AD330-E1D6-4D2A-AEB7-39199CD3F058}" sibTransId="{CE984763-A9D7-44F5-B1A0-A6AC0AB3D9DD}"/>
    <dgm:cxn modelId="{2083BE61-B8F9-4ADF-BE6F-870184947393}" type="presOf" srcId="{858BEB31-9897-4C5E-89F4-828CAB950262}" destId="{3E70BF97-D5D4-433D-A9B2-EF34BBBA1627}" srcOrd="1" destOrd="0" presId="urn:microsoft.com/office/officeart/2005/8/layout/vProcess5"/>
    <dgm:cxn modelId="{2694E723-FD35-44A3-9395-0E21590D2C7C}" type="presOf" srcId="{ADB7E795-DD6D-45DB-9F1B-DBC9A32E0E0D}" destId="{81CC594A-782F-421F-AA0C-A03E038E7F1D}" srcOrd="1" destOrd="0" presId="urn:microsoft.com/office/officeart/2005/8/layout/vProcess5"/>
    <dgm:cxn modelId="{CAF61061-28CB-462D-9C1C-114BBA5F1D22}" type="presOf" srcId="{CE984763-A9D7-44F5-B1A0-A6AC0AB3D9DD}" destId="{E81C2AFB-50D6-4953-8789-FA408B7ECAB6}" srcOrd="0" destOrd="0" presId="urn:microsoft.com/office/officeart/2005/8/layout/vProcess5"/>
    <dgm:cxn modelId="{E80D51EF-EFCB-41AA-BE7D-742BD530575C}" srcId="{FA3B0D6D-F328-4D4D-B4E7-DDA79879173F}" destId="{ADB7E795-DD6D-45DB-9F1B-DBC9A32E0E0D}" srcOrd="2" destOrd="0" parTransId="{2B8CC716-1A18-4A8B-A027-CE925B8AD168}" sibTransId="{5982AE10-D547-45E3-84BA-958CA277052D}"/>
    <dgm:cxn modelId="{47A94C7D-D405-4D4D-A1D2-CF420D9D3ED0}" type="presOf" srcId="{DA8D601B-051A-479E-9F75-30303E8E5773}" destId="{18E04A3C-D4A5-47BF-BEF1-A27719BC9D1F}" srcOrd="1" destOrd="0" presId="urn:microsoft.com/office/officeart/2005/8/layout/vProcess5"/>
    <dgm:cxn modelId="{12808CA7-9FDD-48DE-83C6-A37E8D25836A}" type="presOf" srcId="{FA3B0D6D-F328-4D4D-B4E7-DDA79879173F}" destId="{D4A7C8A0-E7D4-4B64-8395-10658EA79613}" srcOrd="0" destOrd="0" presId="urn:microsoft.com/office/officeart/2005/8/layout/vProcess5"/>
    <dgm:cxn modelId="{CB3E4C14-FA55-4638-ADE5-0E4042F95BDE}" type="presOf" srcId="{C451162A-8449-437F-935D-50C1996E8C5F}" destId="{0E83BD61-484C-40C0-BFA4-C2DAB29C5B7D}" srcOrd="0" destOrd="0" presId="urn:microsoft.com/office/officeart/2005/8/layout/vProcess5"/>
    <dgm:cxn modelId="{68D21826-2DA0-4553-910E-B8C392F30F58}" srcId="{FA3B0D6D-F328-4D4D-B4E7-DDA79879173F}" destId="{858BEB31-9897-4C5E-89F4-828CAB950262}" srcOrd="1" destOrd="0" parTransId="{C06D14EA-FF97-4516-BB21-1FAB0EC39E2C}" sibTransId="{06015BF0-5937-4C86-B0E4-858DC45A8302}"/>
    <dgm:cxn modelId="{2AE2FAE7-1732-437C-9629-2309CAAC45DC}" type="presOf" srcId="{629A4703-09A6-47F1-9641-938A92384C25}" destId="{25BA7B65-F94C-420C-868C-A9DD46BF680B}" srcOrd="1" destOrd="0" presId="urn:microsoft.com/office/officeart/2005/8/layout/vProcess5"/>
    <dgm:cxn modelId="{1BF3943A-CFB0-474E-BF17-0100500079ED}" type="presParOf" srcId="{D4A7C8A0-E7D4-4B64-8395-10658EA79613}" destId="{448D5729-46EB-4878-A635-817C0776F834}" srcOrd="0" destOrd="0" presId="urn:microsoft.com/office/officeart/2005/8/layout/vProcess5"/>
    <dgm:cxn modelId="{08D8520C-710B-45AD-B73D-E1AB0F0D8328}" type="presParOf" srcId="{D4A7C8A0-E7D4-4B64-8395-10658EA79613}" destId="{9A04C9F7-7E72-4F05-A6D5-2216BB20DA2C}" srcOrd="1" destOrd="0" presId="urn:microsoft.com/office/officeart/2005/8/layout/vProcess5"/>
    <dgm:cxn modelId="{1EE2FAE4-10BA-4B1A-8788-D46E52A47918}" type="presParOf" srcId="{D4A7C8A0-E7D4-4B64-8395-10658EA79613}" destId="{3ECAD708-68BF-48C6-975A-41196CEF6C9D}" srcOrd="2" destOrd="0" presId="urn:microsoft.com/office/officeart/2005/8/layout/vProcess5"/>
    <dgm:cxn modelId="{F93461A8-3345-4FF4-ABF0-8F93EFAA20C9}" type="presParOf" srcId="{D4A7C8A0-E7D4-4B64-8395-10658EA79613}" destId="{FE822F34-75A1-477C-931D-AB43A2FD28FB}" srcOrd="3" destOrd="0" presId="urn:microsoft.com/office/officeart/2005/8/layout/vProcess5"/>
    <dgm:cxn modelId="{643EE113-D538-4797-8DD4-0740E5C03CED}" type="presParOf" srcId="{D4A7C8A0-E7D4-4B64-8395-10658EA79613}" destId="{0E83BD61-484C-40C0-BFA4-C2DAB29C5B7D}" srcOrd="4" destOrd="0" presId="urn:microsoft.com/office/officeart/2005/8/layout/vProcess5"/>
    <dgm:cxn modelId="{295D4C13-EA79-4BEF-8D98-CC3502CD111A}" type="presParOf" srcId="{D4A7C8A0-E7D4-4B64-8395-10658EA79613}" destId="{ECE708DC-1293-4E1F-97E9-BE861BA25E06}" srcOrd="5" destOrd="0" presId="urn:microsoft.com/office/officeart/2005/8/layout/vProcess5"/>
    <dgm:cxn modelId="{53471630-EA23-4115-AF0B-1B26222BEA36}" type="presParOf" srcId="{D4A7C8A0-E7D4-4B64-8395-10658EA79613}" destId="{77AD4B7E-7AED-43D4-91FA-54C0091B04A1}" srcOrd="6" destOrd="0" presId="urn:microsoft.com/office/officeart/2005/8/layout/vProcess5"/>
    <dgm:cxn modelId="{4FFBAC74-19AA-4D24-90AE-05716DFB0527}" type="presParOf" srcId="{D4A7C8A0-E7D4-4B64-8395-10658EA79613}" destId="{DF7F8B91-F496-4508-ACD3-EFFB9FA36C98}" srcOrd="7" destOrd="0" presId="urn:microsoft.com/office/officeart/2005/8/layout/vProcess5"/>
    <dgm:cxn modelId="{C5AB6A92-6E3F-45CA-91A0-C5CF570E44D6}" type="presParOf" srcId="{D4A7C8A0-E7D4-4B64-8395-10658EA79613}" destId="{4ECCEF3C-B06E-404D-A0A0-BA43024D370E}" srcOrd="8" destOrd="0" presId="urn:microsoft.com/office/officeart/2005/8/layout/vProcess5"/>
    <dgm:cxn modelId="{57F10BD2-E066-4100-BD9C-77DC7322CDC5}" type="presParOf" srcId="{D4A7C8A0-E7D4-4B64-8395-10658EA79613}" destId="{E81C2AFB-50D6-4953-8789-FA408B7ECAB6}" srcOrd="9" destOrd="0" presId="urn:microsoft.com/office/officeart/2005/8/layout/vProcess5"/>
    <dgm:cxn modelId="{28BA9708-0913-48CF-BA26-70013D8FCAE8}" type="presParOf" srcId="{D4A7C8A0-E7D4-4B64-8395-10658EA79613}" destId="{25BA7B65-F94C-420C-868C-A9DD46BF680B}" srcOrd="10" destOrd="0" presId="urn:microsoft.com/office/officeart/2005/8/layout/vProcess5"/>
    <dgm:cxn modelId="{06E709DE-1F87-4481-B1CC-12C68FB3AD20}" type="presParOf" srcId="{D4A7C8A0-E7D4-4B64-8395-10658EA79613}" destId="{3E70BF97-D5D4-433D-A9B2-EF34BBBA1627}" srcOrd="11" destOrd="0" presId="urn:microsoft.com/office/officeart/2005/8/layout/vProcess5"/>
    <dgm:cxn modelId="{78275B5B-D65E-4338-B747-FC6DBF4B2501}" type="presParOf" srcId="{D4A7C8A0-E7D4-4B64-8395-10658EA79613}" destId="{81CC594A-782F-421F-AA0C-A03E038E7F1D}" srcOrd="12" destOrd="0" presId="urn:microsoft.com/office/officeart/2005/8/layout/vProcess5"/>
    <dgm:cxn modelId="{5F0240A4-6338-4641-8873-936F61B666EE}" type="presParOf" srcId="{D4A7C8A0-E7D4-4B64-8395-10658EA79613}" destId="{ADD87E48-54BD-4734-AC37-9A235377477D}" srcOrd="13" destOrd="0" presId="urn:microsoft.com/office/officeart/2005/8/layout/vProcess5"/>
    <dgm:cxn modelId="{6B8ECE16-4EB4-4315-8FEF-CEA62AA51DC3}" type="presParOf" srcId="{D4A7C8A0-E7D4-4B64-8395-10658EA79613}" destId="{18E04A3C-D4A5-47BF-BEF1-A27719BC9D1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EBCD97-EBD9-4BD4-81B3-05D81A175B41}" type="doc">
      <dgm:prSet loTypeId="urn:microsoft.com/office/officeart/2005/8/layout/cycle1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6CCBAEE7-F1FC-44AD-BF44-1AA5140DCBF3}">
      <dgm:prSet phldrT="[Texto]"/>
      <dgm:spPr/>
      <dgm:t>
        <a:bodyPr/>
        <a:lstStyle/>
        <a:p>
          <a:r>
            <a:rPr lang="es-EC" dirty="0" smtClean="0"/>
            <a:t>Investigación</a:t>
          </a:r>
          <a:endParaRPr lang="es-EC" dirty="0"/>
        </a:p>
      </dgm:t>
    </dgm:pt>
    <dgm:pt modelId="{1B8F60BC-6540-4E22-BE83-914006FE124A}" type="parTrans" cxnId="{5D5B4345-3B9D-4C2D-A86A-EF5C4D853009}">
      <dgm:prSet/>
      <dgm:spPr/>
      <dgm:t>
        <a:bodyPr/>
        <a:lstStyle/>
        <a:p>
          <a:endParaRPr lang="es-EC"/>
        </a:p>
      </dgm:t>
    </dgm:pt>
    <dgm:pt modelId="{AEAEF6C4-307A-4D2E-8F5E-9281EC5A585C}" type="sibTrans" cxnId="{5D5B4345-3B9D-4C2D-A86A-EF5C4D853009}">
      <dgm:prSet/>
      <dgm:spPr/>
      <dgm:t>
        <a:bodyPr/>
        <a:lstStyle/>
        <a:p>
          <a:endParaRPr lang="es-EC"/>
        </a:p>
      </dgm:t>
    </dgm:pt>
    <dgm:pt modelId="{D91FA966-EB26-4C1A-BB14-F87088A4D8B6}">
      <dgm:prSet phldrT="[Texto]"/>
      <dgm:spPr/>
      <dgm:t>
        <a:bodyPr/>
        <a:lstStyle/>
        <a:p>
          <a:r>
            <a:rPr lang="es-EC" dirty="0" smtClean="0"/>
            <a:t>Formación Profesional</a:t>
          </a:r>
          <a:endParaRPr lang="es-EC" dirty="0"/>
        </a:p>
      </dgm:t>
    </dgm:pt>
    <dgm:pt modelId="{694205C3-B9D2-4198-9573-DCE76BB0CD5D}" type="parTrans" cxnId="{09AB3525-C541-4D3B-97E3-A8359AC3CBD2}">
      <dgm:prSet/>
      <dgm:spPr/>
      <dgm:t>
        <a:bodyPr/>
        <a:lstStyle/>
        <a:p>
          <a:endParaRPr lang="es-EC"/>
        </a:p>
      </dgm:t>
    </dgm:pt>
    <dgm:pt modelId="{73A0DD82-3D78-4CAB-A878-DC5FD8E92FD4}" type="sibTrans" cxnId="{09AB3525-C541-4D3B-97E3-A8359AC3CBD2}">
      <dgm:prSet/>
      <dgm:spPr/>
      <dgm:t>
        <a:bodyPr/>
        <a:lstStyle/>
        <a:p>
          <a:endParaRPr lang="es-EC"/>
        </a:p>
      </dgm:t>
    </dgm:pt>
    <dgm:pt modelId="{B0693606-F4AA-4B8A-972E-80D1E3F86D0A}">
      <dgm:prSet phldrT="[Texto]"/>
      <dgm:spPr/>
      <dgm:t>
        <a:bodyPr/>
        <a:lstStyle/>
        <a:p>
          <a:r>
            <a:rPr lang="es-EC" dirty="0" smtClean="0"/>
            <a:t>Vinculación con la sociedad</a:t>
          </a:r>
          <a:endParaRPr lang="es-EC" dirty="0"/>
        </a:p>
      </dgm:t>
    </dgm:pt>
    <dgm:pt modelId="{BEFAA09C-25ED-4A16-8242-C3057744CFD8}" type="parTrans" cxnId="{51340514-7FEA-4099-BE96-74F836742605}">
      <dgm:prSet/>
      <dgm:spPr/>
      <dgm:t>
        <a:bodyPr/>
        <a:lstStyle/>
        <a:p>
          <a:endParaRPr lang="es-EC"/>
        </a:p>
      </dgm:t>
    </dgm:pt>
    <dgm:pt modelId="{1C2D772F-A0A0-45A8-A2DD-F64122BCA7BA}" type="sibTrans" cxnId="{51340514-7FEA-4099-BE96-74F836742605}">
      <dgm:prSet/>
      <dgm:spPr/>
      <dgm:t>
        <a:bodyPr/>
        <a:lstStyle/>
        <a:p>
          <a:endParaRPr lang="es-EC"/>
        </a:p>
      </dgm:t>
    </dgm:pt>
    <dgm:pt modelId="{848137D6-5300-4685-AEB5-898A7A7B2663}" type="pres">
      <dgm:prSet presAssocID="{C5EBCD97-EBD9-4BD4-81B3-05D81A175B4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AE691C59-E784-4758-AAD4-C6C7BD557DF1}" type="pres">
      <dgm:prSet presAssocID="{6CCBAEE7-F1FC-44AD-BF44-1AA5140DCBF3}" presName="dummy" presStyleCnt="0"/>
      <dgm:spPr/>
    </dgm:pt>
    <dgm:pt modelId="{05AA7EF0-D2DA-4A70-89A9-BF5CEAF12A79}" type="pres">
      <dgm:prSet presAssocID="{6CCBAEE7-F1FC-44AD-BF44-1AA5140DCBF3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B126563-41D7-460A-B08A-9C3F09B10FA4}" type="pres">
      <dgm:prSet presAssocID="{AEAEF6C4-307A-4D2E-8F5E-9281EC5A585C}" presName="sibTrans" presStyleLbl="node1" presStyleIdx="0" presStyleCnt="3"/>
      <dgm:spPr/>
      <dgm:t>
        <a:bodyPr/>
        <a:lstStyle/>
        <a:p>
          <a:endParaRPr lang="es-EC"/>
        </a:p>
      </dgm:t>
    </dgm:pt>
    <dgm:pt modelId="{928AFC80-0720-4B30-9D4D-E6841ABA6593}" type="pres">
      <dgm:prSet presAssocID="{D91FA966-EB26-4C1A-BB14-F87088A4D8B6}" presName="dummy" presStyleCnt="0"/>
      <dgm:spPr/>
    </dgm:pt>
    <dgm:pt modelId="{802B187E-C244-4503-8260-7F4C816BFAF9}" type="pres">
      <dgm:prSet presAssocID="{D91FA966-EB26-4C1A-BB14-F87088A4D8B6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BB039BF-2524-47A2-8F5D-A86BA562F676}" type="pres">
      <dgm:prSet presAssocID="{73A0DD82-3D78-4CAB-A878-DC5FD8E92FD4}" presName="sibTrans" presStyleLbl="node1" presStyleIdx="1" presStyleCnt="3"/>
      <dgm:spPr/>
      <dgm:t>
        <a:bodyPr/>
        <a:lstStyle/>
        <a:p>
          <a:endParaRPr lang="es-EC"/>
        </a:p>
      </dgm:t>
    </dgm:pt>
    <dgm:pt modelId="{B276DBF1-C52D-4B07-863A-2B6CC0DF4CFE}" type="pres">
      <dgm:prSet presAssocID="{B0693606-F4AA-4B8A-972E-80D1E3F86D0A}" presName="dummy" presStyleCnt="0"/>
      <dgm:spPr/>
    </dgm:pt>
    <dgm:pt modelId="{77A29D14-4210-4DFD-B5FD-EB640E84819B}" type="pres">
      <dgm:prSet presAssocID="{B0693606-F4AA-4B8A-972E-80D1E3F86D0A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F62BDB7-E92B-4524-B687-080E68A0A4ED}" type="pres">
      <dgm:prSet presAssocID="{1C2D772F-A0A0-45A8-A2DD-F64122BCA7BA}" presName="sibTrans" presStyleLbl="node1" presStyleIdx="2" presStyleCnt="3"/>
      <dgm:spPr/>
      <dgm:t>
        <a:bodyPr/>
        <a:lstStyle/>
        <a:p>
          <a:endParaRPr lang="es-EC"/>
        </a:p>
      </dgm:t>
    </dgm:pt>
  </dgm:ptLst>
  <dgm:cxnLst>
    <dgm:cxn modelId="{CEA8FA64-F6DD-4078-896D-B481D26A6326}" type="presOf" srcId="{73A0DD82-3D78-4CAB-A878-DC5FD8E92FD4}" destId="{2BB039BF-2524-47A2-8F5D-A86BA562F676}" srcOrd="0" destOrd="0" presId="urn:microsoft.com/office/officeart/2005/8/layout/cycle1"/>
    <dgm:cxn modelId="{51340514-7FEA-4099-BE96-74F836742605}" srcId="{C5EBCD97-EBD9-4BD4-81B3-05D81A175B41}" destId="{B0693606-F4AA-4B8A-972E-80D1E3F86D0A}" srcOrd="2" destOrd="0" parTransId="{BEFAA09C-25ED-4A16-8242-C3057744CFD8}" sibTransId="{1C2D772F-A0A0-45A8-A2DD-F64122BCA7BA}"/>
    <dgm:cxn modelId="{7EB67223-EE16-4116-B7ED-5FF66E97209D}" type="presOf" srcId="{B0693606-F4AA-4B8A-972E-80D1E3F86D0A}" destId="{77A29D14-4210-4DFD-B5FD-EB640E84819B}" srcOrd="0" destOrd="0" presId="urn:microsoft.com/office/officeart/2005/8/layout/cycle1"/>
    <dgm:cxn modelId="{D30D9D68-DB4B-44CC-8E2E-4C43EB537034}" type="presOf" srcId="{AEAEF6C4-307A-4D2E-8F5E-9281EC5A585C}" destId="{AB126563-41D7-460A-B08A-9C3F09B10FA4}" srcOrd="0" destOrd="0" presId="urn:microsoft.com/office/officeart/2005/8/layout/cycle1"/>
    <dgm:cxn modelId="{B517B3AE-8E10-41D5-950E-DE99C15EC219}" type="presOf" srcId="{1C2D772F-A0A0-45A8-A2DD-F64122BCA7BA}" destId="{CF62BDB7-E92B-4524-B687-080E68A0A4ED}" srcOrd="0" destOrd="0" presId="urn:microsoft.com/office/officeart/2005/8/layout/cycle1"/>
    <dgm:cxn modelId="{09AB3525-C541-4D3B-97E3-A8359AC3CBD2}" srcId="{C5EBCD97-EBD9-4BD4-81B3-05D81A175B41}" destId="{D91FA966-EB26-4C1A-BB14-F87088A4D8B6}" srcOrd="1" destOrd="0" parTransId="{694205C3-B9D2-4198-9573-DCE76BB0CD5D}" sibTransId="{73A0DD82-3D78-4CAB-A878-DC5FD8E92FD4}"/>
    <dgm:cxn modelId="{5D5B4345-3B9D-4C2D-A86A-EF5C4D853009}" srcId="{C5EBCD97-EBD9-4BD4-81B3-05D81A175B41}" destId="{6CCBAEE7-F1FC-44AD-BF44-1AA5140DCBF3}" srcOrd="0" destOrd="0" parTransId="{1B8F60BC-6540-4E22-BE83-914006FE124A}" sibTransId="{AEAEF6C4-307A-4D2E-8F5E-9281EC5A585C}"/>
    <dgm:cxn modelId="{75E58A20-7A77-4366-A316-8EC3D996F68D}" type="presOf" srcId="{D91FA966-EB26-4C1A-BB14-F87088A4D8B6}" destId="{802B187E-C244-4503-8260-7F4C816BFAF9}" srcOrd="0" destOrd="0" presId="urn:microsoft.com/office/officeart/2005/8/layout/cycle1"/>
    <dgm:cxn modelId="{F024E479-3109-4821-B1E5-6CDEC34CA7B3}" type="presOf" srcId="{C5EBCD97-EBD9-4BD4-81B3-05D81A175B41}" destId="{848137D6-5300-4685-AEB5-898A7A7B2663}" srcOrd="0" destOrd="0" presId="urn:microsoft.com/office/officeart/2005/8/layout/cycle1"/>
    <dgm:cxn modelId="{B1471C18-957D-4F48-B206-293E1936B0F0}" type="presOf" srcId="{6CCBAEE7-F1FC-44AD-BF44-1AA5140DCBF3}" destId="{05AA7EF0-D2DA-4A70-89A9-BF5CEAF12A79}" srcOrd="0" destOrd="0" presId="urn:microsoft.com/office/officeart/2005/8/layout/cycle1"/>
    <dgm:cxn modelId="{5BF90F1C-3554-4C80-A18C-4B3769ADB7CA}" type="presParOf" srcId="{848137D6-5300-4685-AEB5-898A7A7B2663}" destId="{AE691C59-E784-4758-AAD4-C6C7BD557DF1}" srcOrd="0" destOrd="0" presId="urn:microsoft.com/office/officeart/2005/8/layout/cycle1"/>
    <dgm:cxn modelId="{2C3DB93A-9327-4540-A623-8E94A091261E}" type="presParOf" srcId="{848137D6-5300-4685-AEB5-898A7A7B2663}" destId="{05AA7EF0-D2DA-4A70-89A9-BF5CEAF12A79}" srcOrd="1" destOrd="0" presId="urn:microsoft.com/office/officeart/2005/8/layout/cycle1"/>
    <dgm:cxn modelId="{A41BFAC0-DEE0-4B6A-A471-9DB835B42AF6}" type="presParOf" srcId="{848137D6-5300-4685-AEB5-898A7A7B2663}" destId="{AB126563-41D7-460A-B08A-9C3F09B10FA4}" srcOrd="2" destOrd="0" presId="urn:microsoft.com/office/officeart/2005/8/layout/cycle1"/>
    <dgm:cxn modelId="{DB3D82D7-1801-4B00-A8EF-81055979DDBE}" type="presParOf" srcId="{848137D6-5300-4685-AEB5-898A7A7B2663}" destId="{928AFC80-0720-4B30-9D4D-E6841ABA6593}" srcOrd="3" destOrd="0" presId="urn:microsoft.com/office/officeart/2005/8/layout/cycle1"/>
    <dgm:cxn modelId="{68AF3CB5-C25C-4FDB-B74B-9B528527CF2F}" type="presParOf" srcId="{848137D6-5300-4685-AEB5-898A7A7B2663}" destId="{802B187E-C244-4503-8260-7F4C816BFAF9}" srcOrd="4" destOrd="0" presId="urn:microsoft.com/office/officeart/2005/8/layout/cycle1"/>
    <dgm:cxn modelId="{BC7462C0-3D09-4982-9158-72F0849BFCF0}" type="presParOf" srcId="{848137D6-5300-4685-AEB5-898A7A7B2663}" destId="{2BB039BF-2524-47A2-8F5D-A86BA562F676}" srcOrd="5" destOrd="0" presId="urn:microsoft.com/office/officeart/2005/8/layout/cycle1"/>
    <dgm:cxn modelId="{8AA9F8AF-4F28-4F84-A578-84D9B4E5A3F5}" type="presParOf" srcId="{848137D6-5300-4685-AEB5-898A7A7B2663}" destId="{B276DBF1-C52D-4B07-863A-2B6CC0DF4CFE}" srcOrd="6" destOrd="0" presId="urn:microsoft.com/office/officeart/2005/8/layout/cycle1"/>
    <dgm:cxn modelId="{F6962A93-8BA0-4E46-904B-9BDFC6B65272}" type="presParOf" srcId="{848137D6-5300-4685-AEB5-898A7A7B2663}" destId="{77A29D14-4210-4DFD-B5FD-EB640E84819B}" srcOrd="7" destOrd="0" presId="urn:microsoft.com/office/officeart/2005/8/layout/cycle1"/>
    <dgm:cxn modelId="{240B3541-8C45-4C33-A787-380D02F3BF31}" type="presParOf" srcId="{848137D6-5300-4685-AEB5-898A7A7B2663}" destId="{CF62BDB7-E92B-4524-B687-080E68A0A4ED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9C8AEF-9F56-4D04-9F99-EFDB203888DD}" type="doc">
      <dgm:prSet loTypeId="urn:microsoft.com/office/officeart/2009/3/layout/RandomtoResultProcess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738D9ADB-8422-4814-9699-D6D541ADE87E}">
      <dgm:prSet phldrT="[Texto]"/>
      <dgm:spPr/>
      <dgm:t>
        <a:bodyPr/>
        <a:lstStyle/>
        <a:p>
          <a:r>
            <a:rPr lang="es-ES" dirty="0" smtClean="0"/>
            <a:t>DOMINIOS</a:t>
          </a:r>
          <a:endParaRPr lang="es-ES" dirty="0"/>
        </a:p>
      </dgm:t>
    </dgm:pt>
    <dgm:pt modelId="{76DEAFAC-9A0F-45B7-90CE-8E77AE72A917}" type="parTrans" cxnId="{3A5A9DEB-804E-4186-B4A6-95402B2C35CE}">
      <dgm:prSet/>
      <dgm:spPr/>
      <dgm:t>
        <a:bodyPr/>
        <a:lstStyle/>
        <a:p>
          <a:endParaRPr lang="es-ES"/>
        </a:p>
      </dgm:t>
    </dgm:pt>
    <dgm:pt modelId="{F309C19E-D245-4CBE-9779-F45537BE28B9}" type="sibTrans" cxnId="{3A5A9DEB-804E-4186-B4A6-95402B2C35CE}">
      <dgm:prSet/>
      <dgm:spPr/>
      <dgm:t>
        <a:bodyPr/>
        <a:lstStyle/>
        <a:p>
          <a:endParaRPr lang="es-ES"/>
        </a:p>
      </dgm:t>
    </dgm:pt>
    <dgm:pt modelId="{6AB9F378-932E-4351-B05A-E206E13A06A7}">
      <dgm:prSet phldrT="[Texto]"/>
      <dgm:spPr/>
      <dgm:t>
        <a:bodyPr/>
        <a:lstStyle/>
        <a:p>
          <a:r>
            <a:rPr lang="es-ES" dirty="0" smtClean="0"/>
            <a:t>ORGANISMOS DE INVESTIGACIÓN</a:t>
          </a:r>
          <a:endParaRPr lang="es-ES" dirty="0"/>
        </a:p>
      </dgm:t>
    </dgm:pt>
    <dgm:pt modelId="{2B48613A-AB2F-40BF-AF22-4C7DB947939A}" type="parTrans" cxnId="{77CA2DB1-BAAF-4E79-8154-20B4B2156C5D}">
      <dgm:prSet/>
      <dgm:spPr/>
      <dgm:t>
        <a:bodyPr/>
        <a:lstStyle/>
        <a:p>
          <a:endParaRPr lang="es-ES"/>
        </a:p>
      </dgm:t>
    </dgm:pt>
    <dgm:pt modelId="{F7EAE07D-FDC5-4BC9-9CA6-C9F821AFAA7A}" type="sibTrans" cxnId="{77CA2DB1-BAAF-4E79-8154-20B4B2156C5D}">
      <dgm:prSet/>
      <dgm:spPr/>
      <dgm:t>
        <a:bodyPr/>
        <a:lstStyle/>
        <a:p>
          <a:endParaRPr lang="es-ES"/>
        </a:p>
      </dgm:t>
    </dgm:pt>
    <dgm:pt modelId="{F1B378A6-8A73-4CC8-8AEF-DC46DC2A9CDA}">
      <dgm:prSet phldrT="[Texto]"/>
      <dgm:spPr/>
      <dgm:t>
        <a:bodyPr/>
        <a:lstStyle/>
        <a:p>
          <a:r>
            <a:rPr lang="es-ES" dirty="0" smtClean="0"/>
            <a:t>POSGRADOS</a:t>
          </a:r>
          <a:endParaRPr lang="es-ES" dirty="0"/>
        </a:p>
      </dgm:t>
    </dgm:pt>
    <dgm:pt modelId="{E4372075-9E7A-48A1-9DFB-E457BA357510}" type="parTrans" cxnId="{87B6DC0B-9EF9-4CCE-B790-83A2776E2917}">
      <dgm:prSet/>
      <dgm:spPr/>
      <dgm:t>
        <a:bodyPr/>
        <a:lstStyle/>
        <a:p>
          <a:endParaRPr lang="es-ES"/>
        </a:p>
      </dgm:t>
    </dgm:pt>
    <dgm:pt modelId="{35C2CBCA-6C67-45FA-B76B-2902BFAEB638}" type="sibTrans" cxnId="{87B6DC0B-9EF9-4CCE-B790-83A2776E2917}">
      <dgm:prSet/>
      <dgm:spPr/>
      <dgm:t>
        <a:bodyPr/>
        <a:lstStyle/>
        <a:p>
          <a:endParaRPr lang="es-ES"/>
        </a:p>
      </dgm:t>
    </dgm:pt>
    <dgm:pt modelId="{318FF4FE-57E8-466C-9919-BAE5AC8F69E2}">
      <dgm:prSet phldrT="[Texto]"/>
      <dgm:spPr/>
      <dgm:t>
        <a:bodyPr/>
        <a:lstStyle/>
        <a:p>
          <a:r>
            <a:rPr lang="es-ES" dirty="0" smtClean="0"/>
            <a:t>PROYECTOS DE INVESTIGACIÓN Y GESTIÓN DEL CONOCIMIENTO</a:t>
          </a:r>
          <a:endParaRPr lang="es-ES" dirty="0"/>
        </a:p>
      </dgm:t>
    </dgm:pt>
    <dgm:pt modelId="{688CE611-EC7B-4682-BC53-42911129FCDF}" type="parTrans" cxnId="{4AA48700-7A04-4FCE-8C22-3F2D463FFACA}">
      <dgm:prSet/>
      <dgm:spPr/>
      <dgm:t>
        <a:bodyPr/>
        <a:lstStyle/>
        <a:p>
          <a:endParaRPr lang="es-ES"/>
        </a:p>
      </dgm:t>
    </dgm:pt>
    <dgm:pt modelId="{9A8E0DA1-CB61-4F23-A8DB-41BC7B3B575A}" type="sibTrans" cxnId="{4AA48700-7A04-4FCE-8C22-3F2D463FFACA}">
      <dgm:prSet/>
      <dgm:spPr/>
      <dgm:t>
        <a:bodyPr/>
        <a:lstStyle/>
        <a:p>
          <a:endParaRPr lang="es-ES"/>
        </a:p>
      </dgm:t>
    </dgm:pt>
    <dgm:pt modelId="{073ACF32-5064-4991-922B-14CB90CAE3DB}" type="pres">
      <dgm:prSet presAssocID="{ED9C8AEF-9F56-4D04-9F99-EFDB203888DD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6609EF4E-EE8E-44CF-8294-BA15D2C946D1}" type="pres">
      <dgm:prSet presAssocID="{738D9ADB-8422-4814-9699-D6D541ADE87E}" presName="chaos" presStyleCnt="0"/>
      <dgm:spPr/>
    </dgm:pt>
    <dgm:pt modelId="{E8A1A282-056F-4E71-937C-C325C95FBA67}" type="pres">
      <dgm:prSet presAssocID="{738D9ADB-8422-4814-9699-D6D541ADE87E}" presName="parTx1" presStyleLbl="revTx" presStyleIdx="0" presStyleCnt="3"/>
      <dgm:spPr/>
      <dgm:t>
        <a:bodyPr/>
        <a:lstStyle/>
        <a:p>
          <a:endParaRPr lang="es-ES"/>
        </a:p>
      </dgm:t>
    </dgm:pt>
    <dgm:pt modelId="{5B1C8F30-0348-4D7F-B4F6-E061C5A13275}" type="pres">
      <dgm:prSet presAssocID="{738D9ADB-8422-4814-9699-D6D541ADE87E}" presName="desTx1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A77859-0C90-46D3-BF4F-192FC97006D1}" type="pres">
      <dgm:prSet presAssocID="{738D9ADB-8422-4814-9699-D6D541ADE87E}" presName="c1" presStyleLbl="node1" presStyleIdx="0" presStyleCnt="19"/>
      <dgm:spPr/>
    </dgm:pt>
    <dgm:pt modelId="{C5F72F26-2F4C-4E56-BA1A-4029F5A931D9}" type="pres">
      <dgm:prSet presAssocID="{738D9ADB-8422-4814-9699-D6D541ADE87E}" presName="c2" presStyleLbl="node1" presStyleIdx="1" presStyleCnt="19"/>
      <dgm:spPr/>
    </dgm:pt>
    <dgm:pt modelId="{7E01B541-BE42-4505-8343-169820D14716}" type="pres">
      <dgm:prSet presAssocID="{738D9ADB-8422-4814-9699-D6D541ADE87E}" presName="c3" presStyleLbl="node1" presStyleIdx="2" presStyleCnt="19"/>
      <dgm:spPr/>
    </dgm:pt>
    <dgm:pt modelId="{972432F6-69D7-4218-B77C-BA36DCED5AD1}" type="pres">
      <dgm:prSet presAssocID="{738D9ADB-8422-4814-9699-D6D541ADE87E}" presName="c4" presStyleLbl="node1" presStyleIdx="3" presStyleCnt="19"/>
      <dgm:spPr/>
    </dgm:pt>
    <dgm:pt modelId="{37E67B3A-9749-41B5-8A2C-C3D716D127E2}" type="pres">
      <dgm:prSet presAssocID="{738D9ADB-8422-4814-9699-D6D541ADE87E}" presName="c5" presStyleLbl="node1" presStyleIdx="4" presStyleCnt="19"/>
      <dgm:spPr/>
    </dgm:pt>
    <dgm:pt modelId="{9E10C337-037A-4F2F-AE98-0C4FE703B14F}" type="pres">
      <dgm:prSet presAssocID="{738D9ADB-8422-4814-9699-D6D541ADE87E}" presName="c6" presStyleLbl="node1" presStyleIdx="5" presStyleCnt="19"/>
      <dgm:spPr/>
    </dgm:pt>
    <dgm:pt modelId="{02CEB149-F870-4E1A-9D73-C50E4363F210}" type="pres">
      <dgm:prSet presAssocID="{738D9ADB-8422-4814-9699-D6D541ADE87E}" presName="c7" presStyleLbl="node1" presStyleIdx="6" presStyleCnt="19"/>
      <dgm:spPr/>
    </dgm:pt>
    <dgm:pt modelId="{8ACB5ABB-733A-4068-A5DD-4679DEBB4F6B}" type="pres">
      <dgm:prSet presAssocID="{738D9ADB-8422-4814-9699-D6D541ADE87E}" presName="c8" presStyleLbl="node1" presStyleIdx="7" presStyleCnt="19"/>
      <dgm:spPr/>
    </dgm:pt>
    <dgm:pt modelId="{5BEBDFF1-A6BC-4E2A-AA7A-2760EC0548AE}" type="pres">
      <dgm:prSet presAssocID="{738D9ADB-8422-4814-9699-D6D541ADE87E}" presName="c9" presStyleLbl="node1" presStyleIdx="8" presStyleCnt="19"/>
      <dgm:spPr/>
    </dgm:pt>
    <dgm:pt modelId="{7B058795-3962-431C-B95D-2B1F03C79CD1}" type="pres">
      <dgm:prSet presAssocID="{738D9ADB-8422-4814-9699-D6D541ADE87E}" presName="c10" presStyleLbl="node1" presStyleIdx="9" presStyleCnt="19"/>
      <dgm:spPr/>
    </dgm:pt>
    <dgm:pt modelId="{5750A73B-2D4B-4C45-B7DC-580F769C006A}" type="pres">
      <dgm:prSet presAssocID="{738D9ADB-8422-4814-9699-D6D541ADE87E}" presName="c11" presStyleLbl="node1" presStyleIdx="10" presStyleCnt="19"/>
      <dgm:spPr/>
    </dgm:pt>
    <dgm:pt modelId="{BF490B77-4382-4E0C-A7D8-D37BC5CADF84}" type="pres">
      <dgm:prSet presAssocID="{738D9ADB-8422-4814-9699-D6D541ADE87E}" presName="c12" presStyleLbl="node1" presStyleIdx="11" presStyleCnt="19"/>
      <dgm:spPr/>
    </dgm:pt>
    <dgm:pt modelId="{BE4012CF-960D-45BE-88C2-23B352BB4F79}" type="pres">
      <dgm:prSet presAssocID="{738D9ADB-8422-4814-9699-D6D541ADE87E}" presName="c13" presStyleLbl="node1" presStyleIdx="12" presStyleCnt="19"/>
      <dgm:spPr/>
    </dgm:pt>
    <dgm:pt modelId="{FB0E62E2-12FE-4435-A3B3-033A2106D121}" type="pres">
      <dgm:prSet presAssocID="{738D9ADB-8422-4814-9699-D6D541ADE87E}" presName="c14" presStyleLbl="node1" presStyleIdx="13" presStyleCnt="19"/>
      <dgm:spPr/>
    </dgm:pt>
    <dgm:pt modelId="{63D88965-8DA3-4709-A100-7721A7F8116E}" type="pres">
      <dgm:prSet presAssocID="{738D9ADB-8422-4814-9699-D6D541ADE87E}" presName="c15" presStyleLbl="node1" presStyleIdx="14" presStyleCnt="19"/>
      <dgm:spPr/>
    </dgm:pt>
    <dgm:pt modelId="{8A58F2F3-47BD-4BAE-94FD-81D656CB0CBC}" type="pres">
      <dgm:prSet presAssocID="{738D9ADB-8422-4814-9699-D6D541ADE87E}" presName="c16" presStyleLbl="node1" presStyleIdx="15" presStyleCnt="19"/>
      <dgm:spPr/>
    </dgm:pt>
    <dgm:pt modelId="{8C3CEF85-9B44-4EEB-9C3A-7EC079369EBC}" type="pres">
      <dgm:prSet presAssocID="{738D9ADB-8422-4814-9699-D6D541ADE87E}" presName="c17" presStyleLbl="node1" presStyleIdx="16" presStyleCnt="19"/>
      <dgm:spPr/>
    </dgm:pt>
    <dgm:pt modelId="{074A8703-8AEC-4942-957B-98711DA864E4}" type="pres">
      <dgm:prSet presAssocID="{738D9ADB-8422-4814-9699-D6D541ADE87E}" presName="c18" presStyleLbl="node1" presStyleIdx="17" presStyleCnt="19"/>
      <dgm:spPr/>
    </dgm:pt>
    <dgm:pt modelId="{656D6A8A-7540-42CB-B019-E6811FF1539C}" type="pres">
      <dgm:prSet presAssocID="{F309C19E-D245-4CBE-9779-F45537BE28B9}" presName="chevronComposite1" presStyleCnt="0"/>
      <dgm:spPr/>
    </dgm:pt>
    <dgm:pt modelId="{5F3EA9B1-72CE-4247-B150-AD484B941618}" type="pres">
      <dgm:prSet presAssocID="{F309C19E-D245-4CBE-9779-F45537BE28B9}" presName="chevron1" presStyleLbl="sibTrans2D1" presStyleIdx="0" presStyleCnt="2"/>
      <dgm:spPr/>
      <dgm:t>
        <a:bodyPr/>
        <a:lstStyle/>
        <a:p>
          <a:endParaRPr lang="es-ES"/>
        </a:p>
      </dgm:t>
    </dgm:pt>
    <dgm:pt modelId="{F4733078-19F5-406D-9D2A-610A6CC2615E}" type="pres">
      <dgm:prSet presAssocID="{F309C19E-D245-4CBE-9779-F45537BE28B9}" presName="spChevron1" presStyleCnt="0"/>
      <dgm:spPr/>
    </dgm:pt>
    <dgm:pt modelId="{77252210-A7F6-4636-A7C9-14E7D67BEEA9}" type="pres">
      <dgm:prSet presAssocID="{F309C19E-D245-4CBE-9779-F45537BE28B9}" presName="overlap" presStyleCnt="0"/>
      <dgm:spPr/>
    </dgm:pt>
    <dgm:pt modelId="{7D35EEB8-8E38-4F1C-B9FC-723EEFDCADE9}" type="pres">
      <dgm:prSet presAssocID="{F309C19E-D245-4CBE-9779-F45537BE28B9}" presName="chevronComposite2" presStyleCnt="0"/>
      <dgm:spPr/>
    </dgm:pt>
    <dgm:pt modelId="{10595C2D-C6E3-4800-8069-4424941F983D}" type="pres">
      <dgm:prSet presAssocID="{F309C19E-D245-4CBE-9779-F45537BE28B9}" presName="chevron2" presStyleLbl="sibTrans2D1" presStyleIdx="1" presStyleCnt="2"/>
      <dgm:spPr/>
    </dgm:pt>
    <dgm:pt modelId="{D9AE0459-BB6C-4661-B002-F90963189F2A}" type="pres">
      <dgm:prSet presAssocID="{F309C19E-D245-4CBE-9779-F45537BE28B9}" presName="spChevron2" presStyleCnt="0"/>
      <dgm:spPr/>
    </dgm:pt>
    <dgm:pt modelId="{D3D8AF33-E028-47DC-BB6D-10095C00DD2A}" type="pres">
      <dgm:prSet presAssocID="{F1B378A6-8A73-4CC8-8AEF-DC46DC2A9CDA}" presName="last" presStyleCnt="0"/>
      <dgm:spPr/>
    </dgm:pt>
    <dgm:pt modelId="{9A21E840-0962-40D0-B72F-D122A9E85A61}" type="pres">
      <dgm:prSet presAssocID="{F1B378A6-8A73-4CC8-8AEF-DC46DC2A9CDA}" presName="circleTx" presStyleLbl="node1" presStyleIdx="18" presStyleCnt="19"/>
      <dgm:spPr/>
      <dgm:t>
        <a:bodyPr/>
        <a:lstStyle/>
        <a:p>
          <a:endParaRPr lang="es-ES"/>
        </a:p>
      </dgm:t>
    </dgm:pt>
    <dgm:pt modelId="{F6E676AA-D253-4B24-AAFB-89B349A21438}" type="pres">
      <dgm:prSet presAssocID="{F1B378A6-8A73-4CC8-8AEF-DC46DC2A9CDA}" presName="desTxN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F6E94F-9B56-48E9-8F73-BE9776C48D19}" type="pres">
      <dgm:prSet presAssocID="{F1B378A6-8A73-4CC8-8AEF-DC46DC2A9CDA}" presName="spN" presStyleCnt="0"/>
      <dgm:spPr/>
    </dgm:pt>
  </dgm:ptLst>
  <dgm:cxnLst>
    <dgm:cxn modelId="{D418D55C-70D3-45FA-8D93-D57F89E25DD5}" type="presOf" srcId="{318FF4FE-57E8-466C-9919-BAE5AC8F69E2}" destId="{F6E676AA-D253-4B24-AAFB-89B349A21438}" srcOrd="0" destOrd="0" presId="urn:microsoft.com/office/officeart/2009/3/layout/RandomtoResultProcess"/>
    <dgm:cxn modelId="{6592C23A-B198-4DE0-B8A4-E75C47BE22BD}" type="presOf" srcId="{6AB9F378-932E-4351-B05A-E206E13A06A7}" destId="{5B1C8F30-0348-4D7F-B4F6-E061C5A13275}" srcOrd="0" destOrd="0" presId="urn:microsoft.com/office/officeart/2009/3/layout/RandomtoResultProcess"/>
    <dgm:cxn modelId="{4AA48700-7A04-4FCE-8C22-3F2D463FFACA}" srcId="{F1B378A6-8A73-4CC8-8AEF-DC46DC2A9CDA}" destId="{318FF4FE-57E8-466C-9919-BAE5AC8F69E2}" srcOrd="0" destOrd="0" parTransId="{688CE611-EC7B-4682-BC53-42911129FCDF}" sibTransId="{9A8E0DA1-CB61-4F23-A8DB-41BC7B3B575A}"/>
    <dgm:cxn modelId="{CAB813F7-E7B8-4BBC-AC28-76DD2BB5EC54}" type="presOf" srcId="{F1B378A6-8A73-4CC8-8AEF-DC46DC2A9CDA}" destId="{9A21E840-0962-40D0-B72F-D122A9E85A61}" srcOrd="0" destOrd="0" presId="urn:microsoft.com/office/officeart/2009/3/layout/RandomtoResultProcess"/>
    <dgm:cxn modelId="{CC2B2A3B-7356-4B78-B940-1A1BF770B1A5}" type="presOf" srcId="{ED9C8AEF-9F56-4D04-9F99-EFDB203888DD}" destId="{073ACF32-5064-4991-922B-14CB90CAE3DB}" srcOrd="0" destOrd="0" presId="urn:microsoft.com/office/officeart/2009/3/layout/RandomtoResultProcess"/>
    <dgm:cxn modelId="{33793A98-8D12-432D-B4AF-C64AC8333FFE}" type="presOf" srcId="{738D9ADB-8422-4814-9699-D6D541ADE87E}" destId="{E8A1A282-056F-4E71-937C-C325C95FBA67}" srcOrd="0" destOrd="0" presId="urn:microsoft.com/office/officeart/2009/3/layout/RandomtoResultProcess"/>
    <dgm:cxn modelId="{77CA2DB1-BAAF-4E79-8154-20B4B2156C5D}" srcId="{738D9ADB-8422-4814-9699-D6D541ADE87E}" destId="{6AB9F378-932E-4351-B05A-E206E13A06A7}" srcOrd="0" destOrd="0" parTransId="{2B48613A-AB2F-40BF-AF22-4C7DB947939A}" sibTransId="{F7EAE07D-FDC5-4BC9-9CA6-C9F821AFAA7A}"/>
    <dgm:cxn modelId="{3A5A9DEB-804E-4186-B4A6-95402B2C35CE}" srcId="{ED9C8AEF-9F56-4D04-9F99-EFDB203888DD}" destId="{738D9ADB-8422-4814-9699-D6D541ADE87E}" srcOrd="0" destOrd="0" parTransId="{76DEAFAC-9A0F-45B7-90CE-8E77AE72A917}" sibTransId="{F309C19E-D245-4CBE-9779-F45537BE28B9}"/>
    <dgm:cxn modelId="{87B6DC0B-9EF9-4CCE-B790-83A2776E2917}" srcId="{ED9C8AEF-9F56-4D04-9F99-EFDB203888DD}" destId="{F1B378A6-8A73-4CC8-8AEF-DC46DC2A9CDA}" srcOrd="1" destOrd="0" parTransId="{E4372075-9E7A-48A1-9DFB-E457BA357510}" sibTransId="{35C2CBCA-6C67-45FA-B76B-2902BFAEB638}"/>
    <dgm:cxn modelId="{19F022F7-B544-4FF5-A962-D4F06028E001}" type="presParOf" srcId="{073ACF32-5064-4991-922B-14CB90CAE3DB}" destId="{6609EF4E-EE8E-44CF-8294-BA15D2C946D1}" srcOrd="0" destOrd="0" presId="urn:microsoft.com/office/officeart/2009/3/layout/RandomtoResultProcess"/>
    <dgm:cxn modelId="{82AEB26D-29DE-4041-A8F4-2A791119B7E5}" type="presParOf" srcId="{6609EF4E-EE8E-44CF-8294-BA15D2C946D1}" destId="{E8A1A282-056F-4E71-937C-C325C95FBA67}" srcOrd="0" destOrd="0" presId="urn:microsoft.com/office/officeart/2009/3/layout/RandomtoResultProcess"/>
    <dgm:cxn modelId="{2D1084BD-4CAE-4418-806F-A6E74A54A026}" type="presParOf" srcId="{6609EF4E-EE8E-44CF-8294-BA15D2C946D1}" destId="{5B1C8F30-0348-4D7F-B4F6-E061C5A13275}" srcOrd="1" destOrd="0" presId="urn:microsoft.com/office/officeart/2009/3/layout/RandomtoResultProcess"/>
    <dgm:cxn modelId="{7BECFF69-0C94-4E60-BEB3-5124B6381367}" type="presParOf" srcId="{6609EF4E-EE8E-44CF-8294-BA15D2C946D1}" destId="{E6A77859-0C90-46D3-BF4F-192FC97006D1}" srcOrd="2" destOrd="0" presId="urn:microsoft.com/office/officeart/2009/3/layout/RandomtoResultProcess"/>
    <dgm:cxn modelId="{FD3C096E-B99D-4DFD-930F-531C7F0F10C1}" type="presParOf" srcId="{6609EF4E-EE8E-44CF-8294-BA15D2C946D1}" destId="{C5F72F26-2F4C-4E56-BA1A-4029F5A931D9}" srcOrd="3" destOrd="0" presId="urn:microsoft.com/office/officeart/2009/3/layout/RandomtoResultProcess"/>
    <dgm:cxn modelId="{80D1E981-8E5F-484F-B65F-B73418324A7B}" type="presParOf" srcId="{6609EF4E-EE8E-44CF-8294-BA15D2C946D1}" destId="{7E01B541-BE42-4505-8343-169820D14716}" srcOrd="4" destOrd="0" presId="urn:microsoft.com/office/officeart/2009/3/layout/RandomtoResultProcess"/>
    <dgm:cxn modelId="{9587D903-D913-4AD9-91B5-8B5CF1BFEE2A}" type="presParOf" srcId="{6609EF4E-EE8E-44CF-8294-BA15D2C946D1}" destId="{972432F6-69D7-4218-B77C-BA36DCED5AD1}" srcOrd="5" destOrd="0" presId="urn:microsoft.com/office/officeart/2009/3/layout/RandomtoResultProcess"/>
    <dgm:cxn modelId="{052ABF58-7373-4403-AFBE-A911AFEE845B}" type="presParOf" srcId="{6609EF4E-EE8E-44CF-8294-BA15D2C946D1}" destId="{37E67B3A-9749-41B5-8A2C-C3D716D127E2}" srcOrd="6" destOrd="0" presId="urn:microsoft.com/office/officeart/2009/3/layout/RandomtoResultProcess"/>
    <dgm:cxn modelId="{F298AF0C-1651-48E8-A8F5-5AD0604A6DC9}" type="presParOf" srcId="{6609EF4E-EE8E-44CF-8294-BA15D2C946D1}" destId="{9E10C337-037A-4F2F-AE98-0C4FE703B14F}" srcOrd="7" destOrd="0" presId="urn:microsoft.com/office/officeart/2009/3/layout/RandomtoResultProcess"/>
    <dgm:cxn modelId="{BFD1EE4A-4144-4A66-B352-156C19FAB9B1}" type="presParOf" srcId="{6609EF4E-EE8E-44CF-8294-BA15D2C946D1}" destId="{02CEB149-F870-4E1A-9D73-C50E4363F210}" srcOrd="8" destOrd="0" presId="urn:microsoft.com/office/officeart/2009/3/layout/RandomtoResultProcess"/>
    <dgm:cxn modelId="{BF13A92B-C6CD-4AC6-9292-A434DC07D13B}" type="presParOf" srcId="{6609EF4E-EE8E-44CF-8294-BA15D2C946D1}" destId="{8ACB5ABB-733A-4068-A5DD-4679DEBB4F6B}" srcOrd="9" destOrd="0" presId="urn:microsoft.com/office/officeart/2009/3/layout/RandomtoResultProcess"/>
    <dgm:cxn modelId="{04C999D0-98FB-476A-B1F3-3AA37FFC586A}" type="presParOf" srcId="{6609EF4E-EE8E-44CF-8294-BA15D2C946D1}" destId="{5BEBDFF1-A6BC-4E2A-AA7A-2760EC0548AE}" srcOrd="10" destOrd="0" presId="urn:microsoft.com/office/officeart/2009/3/layout/RandomtoResultProcess"/>
    <dgm:cxn modelId="{100FA84F-6B41-4E03-9940-DAB1656F54C4}" type="presParOf" srcId="{6609EF4E-EE8E-44CF-8294-BA15D2C946D1}" destId="{7B058795-3962-431C-B95D-2B1F03C79CD1}" srcOrd="11" destOrd="0" presId="urn:microsoft.com/office/officeart/2009/3/layout/RandomtoResultProcess"/>
    <dgm:cxn modelId="{07DB1C93-22B9-4997-95BF-14F24AFD4A41}" type="presParOf" srcId="{6609EF4E-EE8E-44CF-8294-BA15D2C946D1}" destId="{5750A73B-2D4B-4C45-B7DC-580F769C006A}" srcOrd="12" destOrd="0" presId="urn:microsoft.com/office/officeart/2009/3/layout/RandomtoResultProcess"/>
    <dgm:cxn modelId="{0A524ACC-BD11-45B5-B479-D695D5D844F8}" type="presParOf" srcId="{6609EF4E-EE8E-44CF-8294-BA15D2C946D1}" destId="{BF490B77-4382-4E0C-A7D8-D37BC5CADF84}" srcOrd="13" destOrd="0" presId="urn:microsoft.com/office/officeart/2009/3/layout/RandomtoResultProcess"/>
    <dgm:cxn modelId="{F4A0BE55-143F-4076-9892-C105680C6C67}" type="presParOf" srcId="{6609EF4E-EE8E-44CF-8294-BA15D2C946D1}" destId="{BE4012CF-960D-45BE-88C2-23B352BB4F79}" srcOrd="14" destOrd="0" presId="urn:microsoft.com/office/officeart/2009/3/layout/RandomtoResultProcess"/>
    <dgm:cxn modelId="{17AD2983-3D15-49AA-B8C1-2F0A80ED9230}" type="presParOf" srcId="{6609EF4E-EE8E-44CF-8294-BA15D2C946D1}" destId="{FB0E62E2-12FE-4435-A3B3-033A2106D121}" srcOrd="15" destOrd="0" presId="urn:microsoft.com/office/officeart/2009/3/layout/RandomtoResultProcess"/>
    <dgm:cxn modelId="{C902C549-F5BD-4136-81A9-D2DF3CB56F81}" type="presParOf" srcId="{6609EF4E-EE8E-44CF-8294-BA15D2C946D1}" destId="{63D88965-8DA3-4709-A100-7721A7F8116E}" srcOrd="16" destOrd="0" presId="urn:microsoft.com/office/officeart/2009/3/layout/RandomtoResultProcess"/>
    <dgm:cxn modelId="{E2CB05A1-5F3C-4596-A94E-AF190E3691C0}" type="presParOf" srcId="{6609EF4E-EE8E-44CF-8294-BA15D2C946D1}" destId="{8A58F2F3-47BD-4BAE-94FD-81D656CB0CBC}" srcOrd="17" destOrd="0" presId="urn:microsoft.com/office/officeart/2009/3/layout/RandomtoResultProcess"/>
    <dgm:cxn modelId="{91E0E675-C160-452C-8D9A-A30524253EB4}" type="presParOf" srcId="{6609EF4E-EE8E-44CF-8294-BA15D2C946D1}" destId="{8C3CEF85-9B44-4EEB-9C3A-7EC079369EBC}" srcOrd="18" destOrd="0" presId="urn:microsoft.com/office/officeart/2009/3/layout/RandomtoResultProcess"/>
    <dgm:cxn modelId="{165EE3E8-B5A3-49B3-A8D3-8B1F6AFECEE1}" type="presParOf" srcId="{6609EF4E-EE8E-44CF-8294-BA15D2C946D1}" destId="{074A8703-8AEC-4942-957B-98711DA864E4}" srcOrd="19" destOrd="0" presId="urn:microsoft.com/office/officeart/2009/3/layout/RandomtoResultProcess"/>
    <dgm:cxn modelId="{DAFDFAED-C153-4E68-B922-6E4D94295D85}" type="presParOf" srcId="{073ACF32-5064-4991-922B-14CB90CAE3DB}" destId="{656D6A8A-7540-42CB-B019-E6811FF1539C}" srcOrd="1" destOrd="0" presId="urn:microsoft.com/office/officeart/2009/3/layout/RandomtoResultProcess"/>
    <dgm:cxn modelId="{6484379D-E98F-4E16-B0B3-350337802B56}" type="presParOf" srcId="{656D6A8A-7540-42CB-B019-E6811FF1539C}" destId="{5F3EA9B1-72CE-4247-B150-AD484B941618}" srcOrd="0" destOrd="0" presId="urn:microsoft.com/office/officeart/2009/3/layout/RandomtoResultProcess"/>
    <dgm:cxn modelId="{C841943F-3FFF-47BB-B273-39AC35A74114}" type="presParOf" srcId="{656D6A8A-7540-42CB-B019-E6811FF1539C}" destId="{F4733078-19F5-406D-9D2A-610A6CC2615E}" srcOrd="1" destOrd="0" presId="urn:microsoft.com/office/officeart/2009/3/layout/RandomtoResultProcess"/>
    <dgm:cxn modelId="{B86D74BF-E141-48AB-A2E1-BE3544DF55F9}" type="presParOf" srcId="{073ACF32-5064-4991-922B-14CB90CAE3DB}" destId="{77252210-A7F6-4636-A7C9-14E7D67BEEA9}" srcOrd="2" destOrd="0" presId="urn:microsoft.com/office/officeart/2009/3/layout/RandomtoResultProcess"/>
    <dgm:cxn modelId="{52FFDE4C-3393-4957-AB8E-D7FBE38D3208}" type="presParOf" srcId="{073ACF32-5064-4991-922B-14CB90CAE3DB}" destId="{7D35EEB8-8E38-4F1C-B9FC-723EEFDCADE9}" srcOrd="3" destOrd="0" presId="urn:microsoft.com/office/officeart/2009/3/layout/RandomtoResultProcess"/>
    <dgm:cxn modelId="{F3EE9438-5EE0-49EF-BEC5-A9F8C1B2DE9E}" type="presParOf" srcId="{7D35EEB8-8E38-4F1C-B9FC-723EEFDCADE9}" destId="{10595C2D-C6E3-4800-8069-4424941F983D}" srcOrd="0" destOrd="0" presId="urn:microsoft.com/office/officeart/2009/3/layout/RandomtoResultProcess"/>
    <dgm:cxn modelId="{B155827F-C88D-4B65-9C60-A71081EE1A09}" type="presParOf" srcId="{7D35EEB8-8E38-4F1C-B9FC-723EEFDCADE9}" destId="{D9AE0459-BB6C-4661-B002-F90963189F2A}" srcOrd="1" destOrd="0" presId="urn:microsoft.com/office/officeart/2009/3/layout/RandomtoResultProcess"/>
    <dgm:cxn modelId="{2BC756D3-82FA-4678-B88A-46C682FCF360}" type="presParOf" srcId="{073ACF32-5064-4991-922B-14CB90CAE3DB}" destId="{D3D8AF33-E028-47DC-BB6D-10095C00DD2A}" srcOrd="4" destOrd="0" presId="urn:microsoft.com/office/officeart/2009/3/layout/RandomtoResultProcess"/>
    <dgm:cxn modelId="{9F95CC86-5558-4910-9093-604E89C020AD}" type="presParOf" srcId="{D3D8AF33-E028-47DC-BB6D-10095C00DD2A}" destId="{9A21E840-0962-40D0-B72F-D122A9E85A61}" srcOrd="0" destOrd="0" presId="urn:microsoft.com/office/officeart/2009/3/layout/RandomtoResultProcess"/>
    <dgm:cxn modelId="{2A1209D5-98E2-4FC0-8426-9360EC456A3D}" type="presParOf" srcId="{D3D8AF33-E028-47DC-BB6D-10095C00DD2A}" destId="{F6E676AA-D253-4B24-AAFB-89B349A21438}" srcOrd="1" destOrd="0" presId="urn:microsoft.com/office/officeart/2009/3/layout/RandomtoResultProcess"/>
    <dgm:cxn modelId="{77937144-E854-428B-96E4-EEE5DA05455F}" type="presParOf" srcId="{D3D8AF33-E028-47DC-BB6D-10095C00DD2A}" destId="{73F6E94F-9B56-48E9-8F73-BE9776C48D19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C78A29-CD6F-4629-93D3-CA8A3692B6A8}">
      <dsp:nvSpPr>
        <dsp:cNvPr id="0" name=""/>
        <dsp:cNvSpPr/>
      </dsp:nvSpPr>
      <dsp:spPr>
        <a:xfrm rot="5400000">
          <a:off x="4208678" y="-1429215"/>
          <a:ext cx="1407914" cy="462365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Modelo  de organización del conocimiento de alta pertinencia y relevancia</a:t>
          </a:r>
          <a:endParaRPr lang="es-ES" sz="2400" kern="1200" dirty="0"/>
        </a:p>
      </dsp:txBody>
      <dsp:txXfrm rot="-5400000">
        <a:off x="2600808" y="247384"/>
        <a:ext cx="4554927" cy="1270456"/>
      </dsp:txXfrm>
    </dsp:sp>
    <dsp:sp modelId="{69E4B587-AD56-4759-A2C8-83EF493E5550}">
      <dsp:nvSpPr>
        <dsp:cNvPr id="0" name=""/>
        <dsp:cNvSpPr/>
      </dsp:nvSpPr>
      <dsp:spPr>
        <a:xfrm>
          <a:off x="0" y="2666"/>
          <a:ext cx="2600807" cy="175989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CONOCIMIENTO</a:t>
          </a:r>
          <a:endParaRPr lang="es-ES" sz="2500" kern="1200" dirty="0"/>
        </a:p>
      </dsp:txBody>
      <dsp:txXfrm>
        <a:off x="85911" y="88577"/>
        <a:ext cx="2428985" cy="1588070"/>
      </dsp:txXfrm>
    </dsp:sp>
    <dsp:sp modelId="{43DF6FAD-F028-4A6F-BB51-20146C6C66CB}">
      <dsp:nvSpPr>
        <dsp:cNvPr id="0" name=""/>
        <dsp:cNvSpPr/>
      </dsp:nvSpPr>
      <dsp:spPr>
        <a:xfrm rot="5400000">
          <a:off x="4208678" y="418671"/>
          <a:ext cx="1407914" cy="4623656"/>
        </a:xfrm>
        <a:prstGeom prst="round2Same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Modelo de organización del aprendizaje centrado en  la investigación</a:t>
          </a:r>
          <a:endParaRPr lang="es-ES" sz="2400" kern="1200" dirty="0"/>
        </a:p>
      </dsp:txBody>
      <dsp:txXfrm rot="-5400000">
        <a:off x="2600808" y="2095271"/>
        <a:ext cx="4554927" cy="1270456"/>
      </dsp:txXfrm>
    </dsp:sp>
    <dsp:sp modelId="{9A2D634A-2A9F-4EF6-8B01-CD7956579F83}">
      <dsp:nvSpPr>
        <dsp:cNvPr id="0" name=""/>
        <dsp:cNvSpPr/>
      </dsp:nvSpPr>
      <dsp:spPr>
        <a:xfrm>
          <a:off x="0" y="1850553"/>
          <a:ext cx="2600807" cy="1759892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APRENDIZAJE</a:t>
          </a:r>
          <a:endParaRPr lang="es-ES" sz="2500" kern="1200" dirty="0"/>
        </a:p>
      </dsp:txBody>
      <dsp:txXfrm>
        <a:off x="85911" y="1936464"/>
        <a:ext cx="2428985" cy="1588070"/>
      </dsp:txXfrm>
    </dsp:sp>
    <dsp:sp modelId="{3B675E8F-9A50-4017-AE6A-A30084A34225}">
      <dsp:nvSpPr>
        <dsp:cNvPr id="0" name=""/>
        <dsp:cNvSpPr/>
      </dsp:nvSpPr>
      <dsp:spPr>
        <a:xfrm rot="5400000">
          <a:off x="4208678" y="2266558"/>
          <a:ext cx="1407914" cy="4623656"/>
        </a:xfrm>
        <a:prstGeom prst="round2Same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Modelo académico  centrado en la investigación y la integración de las funciones sustantivas</a:t>
          </a:r>
          <a:endParaRPr lang="es-ES" sz="2400" kern="1200" dirty="0"/>
        </a:p>
      </dsp:txBody>
      <dsp:txXfrm rot="-5400000">
        <a:off x="2600808" y="3943158"/>
        <a:ext cx="4554927" cy="1270456"/>
      </dsp:txXfrm>
    </dsp:sp>
    <dsp:sp modelId="{CAF87763-4B3C-4193-B1DC-8A3C8A230332}">
      <dsp:nvSpPr>
        <dsp:cNvPr id="0" name=""/>
        <dsp:cNvSpPr/>
      </dsp:nvSpPr>
      <dsp:spPr>
        <a:xfrm>
          <a:off x="0" y="3698440"/>
          <a:ext cx="2600807" cy="1759892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 smtClean="0"/>
            <a:t>PLANIFICACIÓN ACADÉMICA</a:t>
          </a:r>
          <a:endParaRPr lang="es-ES" sz="2500" kern="1200" dirty="0"/>
        </a:p>
      </dsp:txBody>
      <dsp:txXfrm>
        <a:off x="85911" y="3784351"/>
        <a:ext cx="2428985" cy="15880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9B3E15-D4C4-49A7-947E-C9DE6ABEDECB}">
      <dsp:nvSpPr>
        <dsp:cNvPr id="0" name=""/>
        <dsp:cNvSpPr/>
      </dsp:nvSpPr>
      <dsp:spPr>
        <a:xfrm>
          <a:off x="1120624" y="-4950"/>
          <a:ext cx="4983214" cy="4983214"/>
        </a:xfrm>
        <a:prstGeom prst="circularArrow">
          <a:avLst>
            <a:gd name="adj1" fmla="val 5274"/>
            <a:gd name="adj2" fmla="val 312630"/>
            <a:gd name="adj3" fmla="val 14244804"/>
            <a:gd name="adj4" fmla="val 17117269"/>
            <a:gd name="adj5" fmla="val 547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0D0B33E-C3C2-4E72-871C-F1E8F9431B5C}">
      <dsp:nvSpPr>
        <dsp:cNvPr id="0" name=""/>
        <dsp:cNvSpPr/>
      </dsp:nvSpPr>
      <dsp:spPr>
        <a:xfrm>
          <a:off x="2673898" y="1409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Distribución del conocimiento</a:t>
          </a:r>
          <a:endParaRPr lang="es-ES" sz="1000" kern="1200" dirty="0"/>
        </a:p>
      </dsp:txBody>
      <dsp:txXfrm>
        <a:off x="2719704" y="47215"/>
        <a:ext cx="1785055" cy="846721"/>
      </dsp:txXfrm>
    </dsp:sp>
    <dsp:sp modelId="{0AC66D89-BD12-4892-8E96-E43D20C9ABDB}">
      <dsp:nvSpPr>
        <dsp:cNvPr id="0" name=""/>
        <dsp:cNvSpPr/>
      </dsp:nvSpPr>
      <dsp:spPr>
        <a:xfrm>
          <a:off x="4424644" y="1012203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Incorpora prácticas y conocimientos tácitos de los actores</a:t>
          </a:r>
          <a:endParaRPr lang="es-ES" sz="1000" kern="1200" dirty="0"/>
        </a:p>
      </dsp:txBody>
      <dsp:txXfrm>
        <a:off x="4470450" y="1058009"/>
        <a:ext cx="1785055" cy="846721"/>
      </dsp:txXfrm>
    </dsp:sp>
    <dsp:sp modelId="{61FE108D-6F8D-4C08-B198-232D42B20559}">
      <dsp:nvSpPr>
        <dsp:cNvPr id="0" name=""/>
        <dsp:cNvSpPr/>
      </dsp:nvSpPr>
      <dsp:spPr>
        <a:xfrm>
          <a:off x="4424644" y="3033791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Innovación basada en el uso del conocimiento y en la comprensión de los contextos</a:t>
          </a:r>
          <a:endParaRPr lang="es-ES" sz="1000" kern="1200" dirty="0"/>
        </a:p>
      </dsp:txBody>
      <dsp:txXfrm>
        <a:off x="4470450" y="3079597"/>
        <a:ext cx="1785055" cy="846721"/>
      </dsp:txXfrm>
    </dsp:sp>
    <dsp:sp modelId="{AB2555DA-A58B-409F-971D-ADA3F8DDED46}">
      <dsp:nvSpPr>
        <dsp:cNvPr id="0" name=""/>
        <dsp:cNvSpPr/>
      </dsp:nvSpPr>
      <dsp:spPr>
        <a:xfrm>
          <a:off x="2673898" y="4044584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000" kern="1200" dirty="0" smtClean="0"/>
            <a:t>Métodos, contenidos, lenguajes y técnica deben ser críticas y  socialmente responsables </a:t>
          </a:r>
          <a:endParaRPr lang="es-ES" sz="1000" kern="1200" dirty="0"/>
        </a:p>
      </dsp:txBody>
      <dsp:txXfrm>
        <a:off x="2719704" y="4090390"/>
        <a:ext cx="1785055" cy="846721"/>
      </dsp:txXfrm>
    </dsp:sp>
    <dsp:sp modelId="{FC911727-BA94-4F0C-B322-B9EF654769D1}">
      <dsp:nvSpPr>
        <dsp:cNvPr id="0" name=""/>
        <dsp:cNvSpPr/>
      </dsp:nvSpPr>
      <dsp:spPr>
        <a:xfrm>
          <a:off x="923151" y="3033791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Desarrollo de conocimiento creativo, infinito y en red</a:t>
          </a:r>
          <a:endParaRPr lang="es-ES" sz="1000" kern="1200" dirty="0"/>
        </a:p>
      </dsp:txBody>
      <dsp:txXfrm>
        <a:off x="968957" y="3079597"/>
        <a:ext cx="1785055" cy="846721"/>
      </dsp:txXfrm>
    </dsp:sp>
    <dsp:sp modelId="{9A5ABF44-FE4D-47DE-B2CF-BA2B621F4228}">
      <dsp:nvSpPr>
        <dsp:cNvPr id="0" name=""/>
        <dsp:cNvSpPr/>
      </dsp:nvSpPr>
      <dsp:spPr>
        <a:xfrm>
          <a:off x="923151" y="1012203"/>
          <a:ext cx="1876667" cy="938333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Redes y modelos computacionales en la producción, distribución  y transferencia del conocimiento</a:t>
          </a:r>
          <a:endParaRPr lang="es-ES" sz="1000" kern="1200" dirty="0"/>
        </a:p>
      </dsp:txBody>
      <dsp:txXfrm>
        <a:off x="968957" y="1058009"/>
        <a:ext cx="1785055" cy="8467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04C9F7-7E72-4F05-A6D5-2216BB20DA2C}">
      <dsp:nvSpPr>
        <dsp:cNvPr id="0" name=""/>
        <dsp:cNvSpPr/>
      </dsp:nvSpPr>
      <dsp:spPr>
        <a:xfrm>
          <a:off x="0" y="0"/>
          <a:ext cx="4206007" cy="105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solidFill>
                <a:schemeClr val="tx1"/>
              </a:solidFill>
            </a:rPr>
            <a:t>CONTEXTUALIZACIÓN</a:t>
          </a:r>
          <a:r>
            <a:rPr lang="es-ES" sz="1100" kern="1200" dirty="0" smtClean="0">
              <a:solidFill>
                <a:schemeClr val="tx1"/>
              </a:solidFill>
            </a:rPr>
            <a:t> :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el </a:t>
          </a:r>
          <a:r>
            <a:rPr lang="es-ES" sz="1100" kern="1200" dirty="0" smtClean="0">
              <a:solidFill>
                <a:schemeClr val="tx1"/>
              </a:solidFill>
            </a:rPr>
            <a:t>conjunto de interacciones que el sujeto tiene con la realidad, creando un saber  tácito  que configura la sinapsis del aprendizaje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30779" y="30779"/>
        <a:ext cx="2949090" cy="989307"/>
      </dsp:txXfrm>
    </dsp:sp>
    <dsp:sp modelId="{3ECAD708-68BF-48C6-975A-41196CEF6C9D}">
      <dsp:nvSpPr>
        <dsp:cNvPr id="0" name=""/>
        <dsp:cNvSpPr/>
      </dsp:nvSpPr>
      <dsp:spPr>
        <a:xfrm>
          <a:off x="314085" y="1196818"/>
          <a:ext cx="4206007" cy="105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solidFill>
                <a:schemeClr val="tx1"/>
              </a:solidFill>
            </a:rPr>
            <a:t>DISTINCIÓN</a:t>
          </a:r>
          <a:r>
            <a:rPr lang="es-ES" sz="1100" kern="1200" dirty="0" smtClean="0">
              <a:solidFill>
                <a:schemeClr val="tx1"/>
              </a:solidFill>
            </a:rPr>
            <a:t> :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es </a:t>
          </a:r>
          <a:r>
            <a:rPr lang="es-ES" sz="1100" kern="1200" dirty="0" smtClean="0">
              <a:solidFill>
                <a:schemeClr val="tx1"/>
              </a:solidFill>
            </a:rPr>
            <a:t>la formación y explicitación de un criterio </a:t>
          </a:r>
          <a:r>
            <a:rPr lang="es-ES" sz="1100" kern="1200" dirty="0" smtClean="0">
              <a:solidFill>
                <a:schemeClr val="tx1"/>
              </a:solidFill>
            </a:rPr>
            <a:t>o dimensiones  </a:t>
          </a:r>
          <a:r>
            <a:rPr lang="es-ES" sz="1100" kern="1200" dirty="0" smtClean="0">
              <a:solidFill>
                <a:schemeClr val="tx1"/>
              </a:solidFill>
            </a:rPr>
            <a:t>que </a:t>
          </a:r>
          <a:r>
            <a:rPr lang="es-ES" sz="1100" kern="1200" dirty="0" smtClean="0">
              <a:solidFill>
                <a:schemeClr val="tx1"/>
              </a:solidFill>
            </a:rPr>
            <a:t>señalan </a:t>
          </a:r>
          <a:r>
            <a:rPr lang="es-ES" sz="1100" kern="1200" dirty="0" smtClean="0">
              <a:solidFill>
                <a:schemeClr val="tx1"/>
              </a:solidFill>
            </a:rPr>
            <a:t>aquello de lo que hablamos  y especifica  las propiedades que la define y la hace posible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344864" y="1227597"/>
        <a:ext cx="3147302" cy="989307"/>
      </dsp:txXfrm>
    </dsp:sp>
    <dsp:sp modelId="{FE822F34-75A1-477C-931D-AB43A2FD28FB}">
      <dsp:nvSpPr>
        <dsp:cNvPr id="0" name=""/>
        <dsp:cNvSpPr/>
      </dsp:nvSpPr>
      <dsp:spPr>
        <a:xfrm>
          <a:off x="628170" y="2393637"/>
          <a:ext cx="4206007" cy="105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solidFill>
                <a:schemeClr val="tx1"/>
              </a:solidFill>
            </a:rPr>
            <a:t>ORGANIZACIÓN</a:t>
          </a:r>
          <a:r>
            <a:rPr lang="es-ES" sz="1100" b="0" kern="1200" dirty="0" smtClean="0">
              <a:solidFill>
                <a:schemeClr val="tx1"/>
              </a:solidFill>
            </a:rPr>
            <a:t>: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0" kern="1200" dirty="0" smtClean="0">
              <a:solidFill>
                <a:schemeClr val="tx1"/>
              </a:solidFill>
            </a:rPr>
            <a:t>conjunto </a:t>
          </a:r>
          <a:r>
            <a:rPr lang="es-ES" sz="1100" b="0" kern="1200" dirty="0" smtClean="0">
              <a:solidFill>
                <a:schemeClr val="tx1"/>
              </a:solidFill>
            </a:rPr>
            <a:t>de relaciones que deben darse  entre los </a:t>
          </a:r>
          <a:r>
            <a:rPr lang="es-ES" sz="1100" b="0" kern="1200" dirty="0" smtClean="0">
              <a:solidFill>
                <a:schemeClr val="tx1"/>
              </a:solidFill>
            </a:rPr>
            <a:t>componentes y dimensiones  de la realidad o situación estudiada que posibilita el circuito de extensión que define las configuraciones del objeto </a:t>
          </a:r>
          <a:r>
            <a:rPr lang="es-ES" sz="1100" b="0" kern="1200" dirty="0" smtClean="0">
              <a:solidFill>
                <a:schemeClr val="tx1"/>
              </a:solidFill>
            </a:rPr>
            <a:t>como clase</a:t>
          </a:r>
          <a:endParaRPr lang="es-ES" sz="1100" b="0" kern="1200" dirty="0">
            <a:solidFill>
              <a:schemeClr val="tx1"/>
            </a:solidFill>
          </a:endParaRPr>
        </a:p>
      </dsp:txBody>
      <dsp:txXfrm>
        <a:off x="658949" y="2424416"/>
        <a:ext cx="3147302" cy="989307"/>
      </dsp:txXfrm>
    </dsp:sp>
    <dsp:sp modelId="{0E83BD61-484C-40C0-BFA4-C2DAB29C5B7D}">
      <dsp:nvSpPr>
        <dsp:cNvPr id="0" name=""/>
        <dsp:cNvSpPr/>
      </dsp:nvSpPr>
      <dsp:spPr>
        <a:xfrm>
          <a:off x="942255" y="3590456"/>
          <a:ext cx="4206007" cy="105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solidFill>
                <a:schemeClr val="tx1"/>
              </a:solidFill>
            </a:rPr>
            <a:t>EXPLICAR</a:t>
          </a:r>
          <a:r>
            <a:rPr lang="es-ES" sz="1100" kern="1200" dirty="0" smtClean="0">
              <a:solidFill>
                <a:schemeClr val="tx1"/>
              </a:solidFill>
            </a:rPr>
            <a:t>: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es </a:t>
          </a:r>
          <a:r>
            <a:rPr lang="es-ES" sz="1100" kern="1200" dirty="0" smtClean="0">
              <a:solidFill>
                <a:schemeClr val="tx1"/>
              </a:solidFill>
            </a:rPr>
            <a:t>la reformulación de la experiencia de distinción, desde una mirada propia, que le permite al sujeto la realización de  la praxis de aprendizaje y de </a:t>
          </a:r>
          <a:r>
            <a:rPr lang="es-ES" sz="1100" kern="1200" dirty="0" smtClean="0">
              <a:solidFill>
                <a:schemeClr val="tx1"/>
              </a:solidFill>
            </a:rPr>
            <a:t>significación, estableciendo un circuito de profundización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973034" y="3621235"/>
        <a:ext cx="3147302" cy="989307"/>
      </dsp:txXfrm>
    </dsp:sp>
    <dsp:sp modelId="{ECE708DC-1293-4E1F-97E9-BE861BA25E06}">
      <dsp:nvSpPr>
        <dsp:cNvPr id="0" name=""/>
        <dsp:cNvSpPr/>
      </dsp:nvSpPr>
      <dsp:spPr>
        <a:xfrm>
          <a:off x="1256340" y="4787274"/>
          <a:ext cx="4206007" cy="1050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>
              <a:solidFill>
                <a:schemeClr val="tx1"/>
              </a:solidFill>
            </a:rPr>
            <a:t>ESTRUCTURA</a:t>
          </a:r>
          <a:r>
            <a:rPr lang="es-ES" sz="1100" kern="1200" dirty="0" smtClean="0">
              <a:solidFill>
                <a:schemeClr val="tx1"/>
              </a:solidFill>
            </a:rPr>
            <a:t>: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kern="1200" dirty="0" smtClean="0">
              <a:solidFill>
                <a:schemeClr val="tx1"/>
              </a:solidFill>
            </a:rPr>
            <a:t>relación </a:t>
          </a:r>
          <a:r>
            <a:rPr lang="es-ES" sz="1100" kern="1200" dirty="0" smtClean="0">
              <a:solidFill>
                <a:schemeClr val="tx1"/>
              </a:solidFill>
            </a:rPr>
            <a:t>de los componentes que constituyen una </a:t>
          </a:r>
          <a:r>
            <a:rPr lang="es-ES" sz="1100" kern="1200" dirty="0" smtClean="0">
              <a:solidFill>
                <a:schemeClr val="tx1"/>
              </a:solidFill>
            </a:rPr>
            <a:t> realidad o situación específica </a:t>
          </a:r>
          <a:r>
            <a:rPr lang="es-ES" sz="1100" kern="1200" dirty="0" smtClean="0">
              <a:solidFill>
                <a:schemeClr val="tx1"/>
              </a:solidFill>
            </a:rPr>
            <a:t>realizando su </a:t>
          </a:r>
          <a:r>
            <a:rPr lang="es-ES" sz="1100" kern="1200" dirty="0" smtClean="0">
              <a:solidFill>
                <a:schemeClr val="tx1"/>
              </a:solidFill>
            </a:rPr>
            <a:t>organización en base a  circuitos de expansión</a:t>
          </a:r>
          <a:endParaRPr lang="es-ES" sz="1100" kern="1200" dirty="0">
            <a:solidFill>
              <a:schemeClr val="tx1"/>
            </a:solidFill>
          </a:endParaRPr>
        </a:p>
      </dsp:txBody>
      <dsp:txXfrm>
        <a:off x="1287119" y="4818053"/>
        <a:ext cx="3147302" cy="989307"/>
      </dsp:txXfrm>
    </dsp:sp>
    <dsp:sp modelId="{77AD4B7E-7AED-43D4-91FA-54C0091B04A1}">
      <dsp:nvSpPr>
        <dsp:cNvPr id="0" name=""/>
        <dsp:cNvSpPr/>
      </dsp:nvSpPr>
      <dsp:spPr>
        <a:xfrm>
          <a:off x="3522945" y="767715"/>
          <a:ext cx="683062" cy="683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3676634" y="767715"/>
        <a:ext cx="375684" cy="514004"/>
      </dsp:txXfrm>
    </dsp:sp>
    <dsp:sp modelId="{DF7F8B91-F496-4508-ACD3-EFFB9FA36C98}">
      <dsp:nvSpPr>
        <dsp:cNvPr id="0" name=""/>
        <dsp:cNvSpPr/>
      </dsp:nvSpPr>
      <dsp:spPr>
        <a:xfrm>
          <a:off x="3837030" y="1964534"/>
          <a:ext cx="683062" cy="683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3990719" y="1964534"/>
        <a:ext cx="375684" cy="514004"/>
      </dsp:txXfrm>
    </dsp:sp>
    <dsp:sp modelId="{4ECCEF3C-B06E-404D-A0A0-BA43024D370E}">
      <dsp:nvSpPr>
        <dsp:cNvPr id="0" name=""/>
        <dsp:cNvSpPr/>
      </dsp:nvSpPr>
      <dsp:spPr>
        <a:xfrm>
          <a:off x="4151115" y="3143838"/>
          <a:ext cx="683062" cy="683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4304804" y="3143838"/>
        <a:ext cx="375684" cy="514004"/>
      </dsp:txXfrm>
    </dsp:sp>
    <dsp:sp modelId="{E81C2AFB-50D6-4953-8789-FA408B7ECAB6}">
      <dsp:nvSpPr>
        <dsp:cNvPr id="0" name=""/>
        <dsp:cNvSpPr/>
      </dsp:nvSpPr>
      <dsp:spPr>
        <a:xfrm>
          <a:off x="4465200" y="4352333"/>
          <a:ext cx="683062" cy="68306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>
            <a:solidFill>
              <a:schemeClr val="tx1"/>
            </a:solidFill>
          </a:endParaRPr>
        </a:p>
      </dsp:txBody>
      <dsp:txXfrm>
        <a:off x="4618889" y="4352333"/>
        <a:ext cx="375684" cy="5140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AA7EF0-D2DA-4A70-89A9-BF5CEAF12A79}">
      <dsp:nvSpPr>
        <dsp:cNvPr id="0" name=""/>
        <dsp:cNvSpPr/>
      </dsp:nvSpPr>
      <dsp:spPr>
        <a:xfrm>
          <a:off x="2721953" y="277422"/>
          <a:ext cx="1420754" cy="1420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Investigación</a:t>
          </a:r>
          <a:endParaRPr lang="es-EC" sz="2000" kern="1200" dirty="0"/>
        </a:p>
      </dsp:txBody>
      <dsp:txXfrm>
        <a:off x="2721953" y="277422"/>
        <a:ext cx="1420754" cy="1420754"/>
      </dsp:txXfrm>
    </dsp:sp>
    <dsp:sp modelId="{AB126563-41D7-460A-B08A-9C3F09B10FA4}">
      <dsp:nvSpPr>
        <dsp:cNvPr id="0" name=""/>
        <dsp:cNvSpPr/>
      </dsp:nvSpPr>
      <dsp:spPr>
        <a:xfrm>
          <a:off x="559276" y="-1746"/>
          <a:ext cx="3357915" cy="3357915"/>
        </a:xfrm>
        <a:prstGeom prst="circularArrow">
          <a:avLst>
            <a:gd name="adj1" fmla="val 8251"/>
            <a:gd name="adj2" fmla="val 576297"/>
            <a:gd name="adj3" fmla="val 2963032"/>
            <a:gd name="adj4" fmla="val 52274"/>
            <a:gd name="adj5" fmla="val 9626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02B187E-C244-4503-8260-7F4C816BFAF9}">
      <dsp:nvSpPr>
        <dsp:cNvPr id="0" name=""/>
        <dsp:cNvSpPr/>
      </dsp:nvSpPr>
      <dsp:spPr>
        <a:xfrm>
          <a:off x="1527857" y="2345657"/>
          <a:ext cx="1420754" cy="1420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Formación Profesional</a:t>
          </a:r>
          <a:endParaRPr lang="es-EC" sz="2000" kern="1200" dirty="0"/>
        </a:p>
      </dsp:txBody>
      <dsp:txXfrm>
        <a:off x="1527857" y="2345657"/>
        <a:ext cx="1420754" cy="1420754"/>
      </dsp:txXfrm>
    </dsp:sp>
    <dsp:sp modelId="{2BB039BF-2524-47A2-8F5D-A86BA562F676}">
      <dsp:nvSpPr>
        <dsp:cNvPr id="0" name=""/>
        <dsp:cNvSpPr/>
      </dsp:nvSpPr>
      <dsp:spPr>
        <a:xfrm>
          <a:off x="559276" y="-1746"/>
          <a:ext cx="3357915" cy="3357915"/>
        </a:xfrm>
        <a:prstGeom prst="circularArrow">
          <a:avLst>
            <a:gd name="adj1" fmla="val 8251"/>
            <a:gd name="adj2" fmla="val 576297"/>
            <a:gd name="adj3" fmla="val 10171429"/>
            <a:gd name="adj4" fmla="val 7260671"/>
            <a:gd name="adj5" fmla="val 9626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A29D14-4210-4DFD-B5FD-EB640E84819B}">
      <dsp:nvSpPr>
        <dsp:cNvPr id="0" name=""/>
        <dsp:cNvSpPr/>
      </dsp:nvSpPr>
      <dsp:spPr>
        <a:xfrm>
          <a:off x="333761" y="277422"/>
          <a:ext cx="1420754" cy="1420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000" kern="1200" dirty="0" smtClean="0"/>
            <a:t>Vinculación con la sociedad</a:t>
          </a:r>
          <a:endParaRPr lang="es-EC" sz="2000" kern="1200" dirty="0"/>
        </a:p>
      </dsp:txBody>
      <dsp:txXfrm>
        <a:off x="333761" y="277422"/>
        <a:ext cx="1420754" cy="1420754"/>
      </dsp:txXfrm>
    </dsp:sp>
    <dsp:sp modelId="{CF62BDB7-E92B-4524-B687-080E68A0A4ED}">
      <dsp:nvSpPr>
        <dsp:cNvPr id="0" name=""/>
        <dsp:cNvSpPr/>
      </dsp:nvSpPr>
      <dsp:spPr>
        <a:xfrm>
          <a:off x="559276" y="-1746"/>
          <a:ext cx="3357915" cy="3357915"/>
        </a:xfrm>
        <a:prstGeom prst="circularArrow">
          <a:avLst>
            <a:gd name="adj1" fmla="val 8251"/>
            <a:gd name="adj2" fmla="val 576297"/>
            <a:gd name="adj3" fmla="val 16855952"/>
            <a:gd name="adj4" fmla="val 14967751"/>
            <a:gd name="adj5" fmla="val 9626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1A282-056F-4E71-937C-C325C95FBA67}">
      <dsp:nvSpPr>
        <dsp:cNvPr id="0" name=""/>
        <dsp:cNvSpPr/>
      </dsp:nvSpPr>
      <dsp:spPr>
        <a:xfrm>
          <a:off x="146796" y="985004"/>
          <a:ext cx="2190499" cy="7218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DOMINIOS</a:t>
          </a:r>
          <a:endParaRPr lang="es-ES" sz="2000" kern="1200" dirty="0"/>
        </a:p>
      </dsp:txBody>
      <dsp:txXfrm>
        <a:off x="146796" y="985004"/>
        <a:ext cx="2190499" cy="721869"/>
      </dsp:txXfrm>
    </dsp:sp>
    <dsp:sp modelId="{5B1C8F30-0348-4D7F-B4F6-E061C5A13275}">
      <dsp:nvSpPr>
        <dsp:cNvPr id="0" name=""/>
        <dsp:cNvSpPr/>
      </dsp:nvSpPr>
      <dsp:spPr>
        <a:xfrm>
          <a:off x="146796" y="2507178"/>
          <a:ext cx="2190499" cy="1352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ORGANISMOS DE INVESTIGACIÓN</a:t>
          </a:r>
          <a:endParaRPr lang="es-ES" sz="2300" kern="1200" dirty="0"/>
        </a:p>
      </dsp:txBody>
      <dsp:txXfrm>
        <a:off x="146796" y="2507178"/>
        <a:ext cx="2190499" cy="1352430"/>
      </dsp:txXfrm>
    </dsp:sp>
    <dsp:sp modelId="{E6A77859-0C90-46D3-BF4F-192FC97006D1}">
      <dsp:nvSpPr>
        <dsp:cNvPr id="0" name=""/>
        <dsp:cNvSpPr/>
      </dsp:nvSpPr>
      <dsp:spPr>
        <a:xfrm>
          <a:off x="144307" y="765457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F72F26-2F4C-4E56-BA1A-4029F5A931D9}">
      <dsp:nvSpPr>
        <dsp:cNvPr id="0" name=""/>
        <dsp:cNvSpPr/>
      </dsp:nvSpPr>
      <dsp:spPr>
        <a:xfrm>
          <a:off x="266278" y="521515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551882"/>
                <a:satOff val="2212"/>
                <a:lumOff val="479"/>
                <a:alphaOff val="0"/>
                <a:tint val="50000"/>
                <a:satMod val="300000"/>
              </a:schemeClr>
            </a:gs>
            <a:gs pos="35000">
              <a:schemeClr val="accent5">
                <a:hueOff val="-551882"/>
                <a:satOff val="2212"/>
                <a:lumOff val="479"/>
                <a:alphaOff val="0"/>
                <a:tint val="37000"/>
                <a:satMod val="300000"/>
              </a:schemeClr>
            </a:gs>
            <a:gs pos="100000">
              <a:schemeClr val="accent5">
                <a:hueOff val="-551882"/>
                <a:satOff val="2212"/>
                <a:lumOff val="47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E01B541-BE42-4505-8343-169820D14716}">
      <dsp:nvSpPr>
        <dsp:cNvPr id="0" name=""/>
        <dsp:cNvSpPr/>
      </dsp:nvSpPr>
      <dsp:spPr>
        <a:xfrm>
          <a:off x="559009" y="570303"/>
          <a:ext cx="273812" cy="273812"/>
        </a:xfrm>
        <a:prstGeom prst="ellipse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tint val="50000"/>
                <a:satMod val="300000"/>
              </a:schemeClr>
            </a:gs>
            <a:gs pos="35000">
              <a:schemeClr val="accent5">
                <a:hueOff val="-1103764"/>
                <a:satOff val="4423"/>
                <a:lumOff val="959"/>
                <a:alphaOff val="0"/>
                <a:tint val="37000"/>
                <a:satMod val="30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2432F6-69D7-4218-B77C-BA36DCED5AD1}">
      <dsp:nvSpPr>
        <dsp:cNvPr id="0" name=""/>
        <dsp:cNvSpPr/>
      </dsp:nvSpPr>
      <dsp:spPr>
        <a:xfrm>
          <a:off x="802951" y="301967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tint val="50000"/>
                <a:satMod val="300000"/>
              </a:schemeClr>
            </a:gs>
            <a:gs pos="35000">
              <a:schemeClr val="accent5">
                <a:hueOff val="-1655646"/>
                <a:satOff val="6635"/>
                <a:lumOff val="1438"/>
                <a:alphaOff val="0"/>
                <a:tint val="37000"/>
                <a:satMod val="30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7E67B3A-9749-41B5-8A2C-C3D716D127E2}">
      <dsp:nvSpPr>
        <dsp:cNvPr id="0" name=""/>
        <dsp:cNvSpPr/>
      </dsp:nvSpPr>
      <dsp:spPr>
        <a:xfrm>
          <a:off x="1120075" y="204390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tint val="50000"/>
                <a:satMod val="300000"/>
              </a:schemeClr>
            </a:gs>
            <a:gs pos="35000">
              <a:schemeClr val="accent5">
                <a:hueOff val="-2207528"/>
                <a:satOff val="8847"/>
                <a:lumOff val="1917"/>
                <a:alphaOff val="0"/>
                <a:tint val="37000"/>
                <a:satMod val="30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E10C337-037A-4F2F-AE98-0C4FE703B14F}">
      <dsp:nvSpPr>
        <dsp:cNvPr id="0" name=""/>
        <dsp:cNvSpPr/>
      </dsp:nvSpPr>
      <dsp:spPr>
        <a:xfrm>
          <a:off x="1510382" y="375150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2759410"/>
                <a:satOff val="11059"/>
                <a:lumOff val="2397"/>
                <a:alphaOff val="0"/>
                <a:tint val="50000"/>
                <a:satMod val="300000"/>
              </a:schemeClr>
            </a:gs>
            <a:gs pos="35000">
              <a:schemeClr val="accent5">
                <a:hueOff val="-2759410"/>
                <a:satOff val="11059"/>
                <a:lumOff val="2397"/>
                <a:alphaOff val="0"/>
                <a:tint val="37000"/>
                <a:satMod val="300000"/>
              </a:schemeClr>
            </a:gs>
            <a:gs pos="100000">
              <a:schemeClr val="accent5">
                <a:hueOff val="-2759410"/>
                <a:satOff val="11059"/>
                <a:lumOff val="23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CEB149-F870-4E1A-9D73-C50E4363F210}">
      <dsp:nvSpPr>
        <dsp:cNvPr id="0" name=""/>
        <dsp:cNvSpPr/>
      </dsp:nvSpPr>
      <dsp:spPr>
        <a:xfrm>
          <a:off x="1754324" y="497121"/>
          <a:ext cx="273812" cy="273812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CB5ABB-733A-4068-A5DD-4679DEBB4F6B}">
      <dsp:nvSpPr>
        <dsp:cNvPr id="0" name=""/>
        <dsp:cNvSpPr/>
      </dsp:nvSpPr>
      <dsp:spPr>
        <a:xfrm>
          <a:off x="2095843" y="765457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3863174"/>
                <a:satOff val="15482"/>
                <a:lumOff val="3355"/>
                <a:alphaOff val="0"/>
                <a:tint val="50000"/>
                <a:satMod val="300000"/>
              </a:schemeClr>
            </a:gs>
            <a:gs pos="35000">
              <a:schemeClr val="accent5">
                <a:hueOff val="-3863174"/>
                <a:satOff val="15482"/>
                <a:lumOff val="3355"/>
                <a:alphaOff val="0"/>
                <a:tint val="37000"/>
                <a:satMod val="300000"/>
              </a:schemeClr>
            </a:gs>
            <a:gs pos="100000">
              <a:schemeClr val="accent5">
                <a:hueOff val="-3863174"/>
                <a:satOff val="15482"/>
                <a:lumOff val="335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BEBDFF1-A6BC-4E2A-AA7A-2760EC0548AE}">
      <dsp:nvSpPr>
        <dsp:cNvPr id="0" name=""/>
        <dsp:cNvSpPr/>
      </dsp:nvSpPr>
      <dsp:spPr>
        <a:xfrm>
          <a:off x="2242208" y="1033793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tint val="50000"/>
                <a:satMod val="300000"/>
              </a:schemeClr>
            </a:gs>
            <a:gs pos="35000">
              <a:schemeClr val="accent5">
                <a:hueOff val="-4415056"/>
                <a:satOff val="17694"/>
                <a:lumOff val="3835"/>
                <a:alphaOff val="0"/>
                <a:tint val="37000"/>
                <a:satMod val="30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B058795-3962-431C-B95D-2B1F03C79CD1}">
      <dsp:nvSpPr>
        <dsp:cNvPr id="0" name=""/>
        <dsp:cNvSpPr/>
      </dsp:nvSpPr>
      <dsp:spPr>
        <a:xfrm>
          <a:off x="973710" y="521515"/>
          <a:ext cx="448056" cy="448056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50A73B-2D4B-4C45-B7DC-580F769C006A}">
      <dsp:nvSpPr>
        <dsp:cNvPr id="0" name=""/>
        <dsp:cNvSpPr/>
      </dsp:nvSpPr>
      <dsp:spPr>
        <a:xfrm>
          <a:off x="22336" y="1448494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tint val="50000"/>
                <a:satMod val="300000"/>
              </a:schemeClr>
            </a:gs>
            <a:gs pos="35000">
              <a:schemeClr val="accent5">
                <a:hueOff val="-5518820"/>
                <a:satOff val="22117"/>
                <a:lumOff val="4793"/>
                <a:alphaOff val="0"/>
                <a:tint val="37000"/>
                <a:satMod val="30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490B77-4382-4E0C-A7D8-D37BC5CADF84}">
      <dsp:nvSpPr>
        <dsp:cNvPr id="0" name=""/>
        <dsp:cNvSpPr/>
      </dsp:nvSpPr>
      <dsp:spPr>
        <a:xfrm>
          <a:off x="168701" y="1668042"/>
          <a:ext cx="273812" cy="273812"/>
        </a:xfrm>
        <a:prstGeom prst="ellipse">
          <a:avLst/>
        </a:prstGeom>
        <a:gradFill rotWithShape="0">
          <a:gsLst>
            <a:gs pos="0">
              <a:schemeClr val="accent5">
                <a:hueOff val="-6070702"/>
                <a:satOff val="24329"/>
                <a:lumOff val="5273"/>
                <a:alphaOff val="0"/>
                <a:tint val="50000"/>
                <a:satMod val="300000"/>
              </a:schemeClr>
            </a:gs>
            <a:gs pos="35000">
              <a:schemeClr val="accent5">
                <a:hueOff val="-6070702"/>
                <a:satOff val="24329"/>
                <a:lumOff val="5273"/>
                <a:alphaOff val="0"/>
                <a:tint val="37000"/>
                <a:satMod val="300000"/>
              </a:schemeClr>
            </a:gs>
            <a:gs pos="100000">
              <a:schemeClr val="accent5">
                <a:hueOff val="-6070702"/>
                <a:satOff val="24329"/>
                <a:lumOff val="52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E4012CF-960D-45BE-88C2-23B352BB4F79}">
      <dsp:nvSpPr>
        <dsp:cNvPr id="0" name=""/>
        <dsp:cNvSpPr/>
      </dsp:nvSpPr>
      <dsp:spPr>
        <a:xfrm>
          <a:off x="534614" y="1863196"/>
          <a:ext cx="398272" cy="398272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0E62E2-12FE-4435-A3B3-033A2106D121}">
      <dsp:nvSpPr>
        <dsp:cNvPr id="0" name=""/>
        <dsp:cNvSpPr/>
      </dsp:nvSpPr>
      <dsp:spPr>
        <a:xfrm>
          <a:off x="1046893" y="2180320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7174466"/>
                <a:satOff val="28752"/>
                <a:lumOff val="6231"/>
                <a:alphaOff val="0"/>
                <a:tint val="50000"/>
                <a:satMod val="300000"/>
              </a:schemeClr>
            </a:gs>
            <a:gs pos="35000">
              <a:schemeClr val="accent5">
                <a:hueOff val="-7174466"/>
                <a:satOff val="28752"/>
                <a:lumOff val="6231"/>
                <a:alphaOff val="0"/>
                <a:tint val="37000"/>
                <a:satMod val="300000"/>
              </a:schemeClr>
            </a:gs>
            <a:gs pos="100000">
              <a:schemeClr val="accent5">
                <a:hueOff val="-7174466"/>
                <a:satOff val="28752"/>
                <a:lumOff val="62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D88965-8DA3-4709-A100-7721A7F8116E}">
      <dsp:nvSpPr>
        <dsp:cNvPr id="0" name=""/>
        <dsp:cNvSpPr/>
      </dsp:nvSpPr>
      <dsp:spPr>
        <a:xfrm>
          <a:off x="1144469" y="1863196"/>
          <a:ext cx="273812" cy="273812"/>
        </a:xfrm>
        <a:prstGeom prst="ellipse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tint val="50000"/>
                <a:satMod val="300000"/>
              </a:schemeClr>
            </a:gs>
            <a:gs pos="35000">
              <a:schemeClr val="accent5">
                <a:hueOff val="-7726349"/>
                <a:satOff val="30964"/>
                <a:lumOff val="6711"/>
                <a:alphaOff val="0"/>
                <a:tint val="37000"/>
                <a:satMod val="30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A58F2F3-47BD-4BAE-94FD-81D656CB0CBC}">
      <dsp:nvSpPr>
        <dsp:cNvPr id="0" name=""/>
        <dsp:cNvSpPr/>
      </dsp:nvSpPr>
      <dsp:spPr>
        <a:xfrm>
          <a:off x="1388411" y="2204714"/>
          <a:ext cx="174244" cy="174244"/>
        </a:xfrm>
        <a:prstGeom prst="ellipse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tint val="50000"/>
                <a:satMod val="300000"/>
              </a:schemeClr>
            </a:gs>
            <a:gs pos="35000">
              <a:schemeClr val="accent5">
                <a:hueOff val="-8278230"/>
                <a:satOff val="33176"/>
                <a:lumOff val="7190"/>
                <a:alphaOff val="0"/>
                <a:tint val="37000"/>
                <a:satMod val="30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C3CEF85-9B44-4EEB-9C3A-7EC079369EBC}">
      <dsp:nvSpPr>
        <dsp:cNvPr id="0" name=""/>
        <dsp:cNvSpPr/>
      </dsp:nvSpPr>
      <dsp:spPr>
        <a:xfrm>
          <a:off x="1607959" y="1814407"/>
          <a:ext cx="398272" cy="398272"/>
        </a:xfrm>
        <a:prstGeom prst="ellipse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tint val="50000"/>
                <a:satMod val="300000"/>
              </a:schemeClr>
            </a:gs>
            <a:gs pos="35000">
              <a:schemeClr val="accent5">
                <a:hueOff val="-8830112"/>
                <a:satOff val="35388"/>
                <a:lumOff val="7669"/>
                <a:alphaOff val="0"/>
                <a:tint val="37000"/>
                <a:satMod val="30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74A8703-8AEC-4942-957B-98711DA864E4}">
      <dsp:nvSpPr>
        <dsp:cNvPr id="0" name=""/>
        <dsp:cNvSpPr/>
      </dsp:nvSpPr>
      <dsp:spPr>
        <a:xfrm>
          <a:off x="2144632" y="1716830"/>
          <a:ext cx="273812" cy="273812"/>
        </a:xfrm>
        <a:prstGeom prst="ellipse">
          <a:avLst/>
        </a:prstGeom>
        <a:gradFill rotWithShape="0">
          <a:gsLst>
            <a:gs pos="0">
              <a:schemeClr val="accent5">
                <a:hueOff val="-9381994"/>
                <a:satOff val="37599"/>
                <a:lumOff val="8149"/>
                <a:alphaOff val="0"/>
                <a:tint val="50000"/>
                <a:satMod val="300000"/>
              </a:schemeClr>
            </a:gs>
            <a:gs pos="35000">
              <a:schemeClr val="accent5">
                <a:hueOff val="-9381994"/>
                <a:satOff val="37599"/>
                <a:lumOff val="8149"/>
                <a:alphaOff val="0"/>
                <a:tint val="37000"/>
                <a:satMod val="300000"/>
              </a:schemeClr>
            </a:gs>
            <a:gs pos="100000">
              <a:schemeClr val="accent5">
                <a:hueOff val="-9381994"/>
                <a:satOff val="37599"/>
                <a:lumOff val="81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F3EA9B1-72CE-4247-B150-AD484B941618}">
      <dsp:nvSpPr>
        <dsp:cNvPr id="0" name=""/>
        <dsp:cNvSpPr/>
      </dsp:nvSpPr>
      <dsp:spPr>
        <a:xfrm>
          <a:off x="2418444" y="569897"/>
          <a:ext cx="804148" cy="1535206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0595C2D-C6E3-4800-8069-4424941F983D}">
      <dsp:nvSpPr>
        <dsp:cNvPr id="0" name=""/>
        <dsp:cNvSpPr/>
      </dsp:nvSpPr>
      <dsp:spPr>
        <a:xfrm>
          <a:off x="3076383" y="569897"/>
          <a:ext cx="804148" cy="1535206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A21E840-0962-40D0-B72F-D122A9E85A61}">
      <dsp:nvSpPr>
        <dsp:cNvPr id="0" name=""/>
        <dsp:cNvSpPr/>
      </dsp:nvSpPr>
      <dsp:spPr>
        <a:xfrm>
          <a:off x="4045016" y="460986"/>
          <a:ext cx="1864161" cy="1864161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POSGRADOS</a:t>
          </a:r>
          <a:endParaRPr lang="es-ES" sz="2000" kern="1200" dirty="0"/>
        </a:p>
      </dsp:txBody>
      <dsp:txXfrm>
        <a:off x="4318016" y="733986"/>
        <a:ext cx="1318161" cy="1318161"/>
      </dsp:txXfrm>
    </dsp:sp>
    <dsp:sp modelId="{F6E676AA-D253-4B24-AAFB-89B349A21438}">
      <dsp:nvSpPr>
        <dsp:cNvPr id="0" name=""/>
        <dsp:cNvSpPr/>
      </dsp:nvSpPr>
      <dsp:spPr>
        <a:xfrm>
          <a:off x="3880531" y="2507178"/>
          <a:ext cx="2193131" cy="1352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dirty="0" smtClean="0"/>
            <a:t>PROYECTOS DE INVESTIGACIÓN Y GESTIÓN DEL CONOCIMIENTO</a:t>
          </a:r>
          <a:endParaRPr lang="es-ES" sz="2300" kern="1200" dirty="0"/>
        </a:p>
      </dsp:txBody>
      <dsp:txXfrm>
        <a:off x="3880531" y="2507178"/>
        <a:ext cx="2193131" cy="1352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04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363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83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461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86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392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867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0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394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020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443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4D22A-B9AB-4A7F-964D-84CC38898F2C}" type="datetimeFigureOut">
              <a:rPr lang="es-ES" smtClean="0"/>
              <a:t>26/03/2014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7FB4F-C681-479C-AF07-402F73F541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492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es/url?sa=i&amp;rct=j&amp;q=&amp;esrc=s&amp;source=images&amp;cd=&amp;cad=rja&amp;uact=8&amp;docid=pbflQiLKC3xoQM&amp;tbnid=uPB8jJSgx2OWvM:&amp;ved=0CAUQjRw&amp;url=http%3A%2F%2Fsimatec.cl%2Fcategory-blog%2Fanilladoras-para-cuadernos-2%2F&amp;ei=kQIzU4O5FdXLsATYwYHIAw&amp;bvm=bv.63738703,d.eW0&amp;psig=AFQjCNF8SiLmRS1FIVRZDKdNnu-FG-fszg&amp;ust=139593541662658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INVESTIGACIÓN PARA EL APRENDIZAJE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PROGRAMA DE ACOMPAÑAMIENTO A LAS IES PARA LA APLICACIÓN DEL REGLAMENTO DE RÉGIMEN ACADÉMICO</a:t>
            </a:r>
            <a:endParaRPr lang="es-ES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7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899592" y="1124744"/>
            <a:ext cx="7776864" cy="439248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C" sz="2400" b="1" dirty="0" smtClean="0"/>
              <a:t>ART. 28  … CAMPO DE EPISTEMOLOGÍA Y METODOLOGÍA DE INVESTIGACIÓN</a:t>
            </a:r>
            <a:r>
              <a:rPr lang="es-EC" sz="2400" dirty="0" smtClean="0"/>
              <a:t>.- Integra </a:t>
            </a:r>
            <a:r>
              <a:rPr lang="es-EC" sz="2400" dirty="0"/>
              <a:t>los procesos de indagación, exploración y organización del conocimiento profesional cuyo estudio está distribuido a lo largo de la carrera. Este campo genera competencias investigativas que se desarrollan en los contextos de práctica de una profesión. En este campo formativo se incluirá el trabajo de titulación.</a:t>
            </a:r>
            <a:endParaRPr lang="es-ES" sz="2400" dirty="0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2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268760"/>
            <a:ext cx="806489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encrypted-tbn0.gstatic.com/images?q=tbn:ANd9GcSq5r44eUlshusIzqC74_qT1068b9ezlGnWwSZ-QhRyRHOakW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39" y="3284984"/>
            <a:ext cx="2304256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1029247" y="3356992"/>
            <a:ext cx="1728192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smtClean="0"/>
              <a:t>DIAGNÓSTICO  Y CONCEPTUALIZACIÓN</a:t>
            </a:r>
            <a:endParaRPr lang="es-ES" sz="1100" dirty="0"/>
          </a:p>
        </p:txBody>
      </p:sp>
      <p:sp>
        <p:nvSpPr>
          <p:cNvPr id="4" name="3 Rectángulo redondeado"/>
          <p:cNvSpPr/>
          <p:nvPr/>
        </p:nvSpPr>
        <p:spPr>
          <a:xfrm>
            <a:off x="957239" y="4581128"/>
            <a:ext cx="194421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INVESTIGACIÓN ACCIÓN:  </a:t>
            </a:r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1029247" y="5805264"/>
            <a:ext cx="1728192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SISTEMATIZACIÓN Y NARRATIVA </a:t>
            </a:r>
            <a:endParaRPr lang="es-ES" sz="1400" dirty="0"/>
          </a:p>
        </p:txBody>
      </p:sp>
      <p:sp>
        <p:nvSpPr>
          <p:cNvPr id="6" name="5 Flecha derecha"/>
          <p:cNvSpPr/>
          <p:nvPr/>
        </p:nvSpPr>
        <p:spPr>
          <a:xfrm>
            <a:off x="5061695" y="3135240"/>
            <a:ext cx="2592288" cy="1301872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ORGANIZACIÓN DE L CONCIMIENTO</a:t>
            </a:r>
            <a:endParaRPr lang="es-ES" dirty="0"/>
          </a:p>
        </p:txBody>
      </p:sp>
      <p:sp>
        <p:nvSpPr>
          <p:cNvPr id="10" name="9 Flecha derecha"/>
          <p:cNvSpPr/>
          <p:nvPr/>
        </p:nvSpPr>
        <p:spPr>
          <a:xfrm>
            <a:off x="5133703" y="4185084"/>
            <a:ext cx="2592288" cy="1836204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PROYECTOS DE INVESTIGACIÓN, DESARROLLO  E INNOVACIÓN</a:t>
            </a:r>
            <a:endParaRPr lang="es-ES" sz="1400" dirty="0"/>
          </a:p>
        </p:txBody>
      </p:sp>
      <p:sp>
        <p:nvSpPr>
          <p:cNvPr id="11" name="10 Flecha derecha"/>
          <p:cNvSpPr/>
          <p:nvPr/>
        </p:nvSpPr>
        <p:spPr>
          <a:xfrm>
            <a:off x="5076056" y="5661248"/>
            <a:ext cx="2592288" cy="113047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TRABAJO DE TITULACIÓN</a:t>
            </a:r>
            <a:endParaRPr lang="es-ES" dirty="0"/>
          </a:p>
        </p:txBody>
      </p:sp>
      <p:pic>
        <p:nvPicPr>
          <p:cNvPr id="3078" name="Picture 6" descr="C:\Users\elizabeth.larrea\Pictures\espirales-rojos-y-azules-verticales-1666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356992"/>
            <a:ext cx="1080120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Flecha abajo"/>
          <p:cNvSpPr/>
          <p:nvPr/>
        </p:nvSpPr>
        <p:spPr>
          <a:xfrm>
            <a:off x="8100392" y="1268760"/>
            <a:ext cx="1080120" cy="2016224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P</a:t>
            </a:r>
          </a:p>
          <a:p>
            <a:pPr algn="ctr"/>
            <a:r>
              <a:rPr lang="es-ES" sz="2400" b="1" dirty="0" smtClean="0"/>
              <a:t>I</a:t>
            </a:r>
          </a:p>
          <a:p>
            <a:pPr algn="ctr"/>
            <a:r>
              <a:rPr lang="es-ES" sz="2400" b="1" dirty="0"/>
              <a:t>A</a:t>
            </a:r>
            <a:endParaRPr lang="es-ES" sz="2400" b="1" dirty="0" smtClean="0"/>
          </a:p>
          <a:p>
            <a:pPr algn="ctr"/>
            <a:r>
              <a:rPr lang="es-ES" sz="2400" b="1" dirty="0"/>
              <a:t>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347864" y="44624"/>
            <a:ext cx="5796136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 smtClean="0"/>
              <a:t>CAMPOS  DE FORMACIÓN</a:t>
            </a:r>
            <a:endParaRPr lang="es-ES" sz="3600" b="1" dirty="0"/>
          </a:p>
        </p:txBody>
      </p:sp>
      <p:pic>
        <p:nvPicPr>
          <p:cNvPr id="16" name="Imagen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15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7" y="1484784"/>
            <a:ext cx="8410575" cy="403244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</p:pic>
      <p:sp>
        <p:nvSpPr>
          <p:cNvPr id="2" name="1 Rectángulo redondeado"/>
          <p:cNvSpPr/>
          <p:nvPr/>
        </p:nvSpPr>
        <p:spPr>
          <a:xfrm>
            <a:off x="3319040" y="44624"/>
            <a:ext cx="5789464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/>
              <a:t>CAPACIDADES INVESTIGATIVAS</a:t>
            </a:r>
            <a:endParaRPr lang="es-ES" sz="3200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395536" y="5682952"/>
            <a:ext cx="84969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 smtClean="0"/>
              <a:t>APRENDIZAJE POR DESCUBRIMIENTO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6578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4218607961"/>
              </p:ext>
            </p:extLst>
          </p:nvPr>
        </p:nvGraphicFramePr>
        <p:xfrm>
          <a:off x="3286116" y="908720"/>
          <a:ext cx="5462348" cy="5838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539552" y="1484784"/>
            <a:ext cx="2232248" cy="302433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IMPLICACIÓN:</a:t>
            </a:r>
          </a:p>
          <a:p>
            <a:pPr algn="ctr"/>
            <a:r>
              <a:rPr lang="es-ES" dirty="0" smtClean="0"/>
              <a:t>Proceso de transformación de la realidad y del sujeto que aprende a partir de su integración a las redes y al proceso de sistematización</a:t>
            </a:r>
            <a:endParaRPr lang="es-ES" dirty="0"/>
          </a:p>
        </p:txBody>
      </p:sp>
      <p:sp>
        <p:nvSpPr>
          <p:cNvPr id="4" name="3 Flecha curvada hacia la izquierda"/>
          <p:cNvSpPr/>
          <p:nvPr/>
        </p:nvSpPr>
        <p:spPr>
          <a:xfrm rot="7263169">
            <a:off x="2368478" y="4352419"/>
            <a:ext cx="731520" cy="2833990"/>
          </a:xfrm>
          <a:prstGeom prst="curved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5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4101340" y="44450"/>
            <a:ext cx="5007164" cy="77055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Capacidades de investigación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19105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1187624" y="1412776"/>
            <a:ext cx="6696744" cy="453650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3200" dirty="0" smtClean="0"/>
              <a:t>ART. 21.- …El </a:t>
            </a:r>
            <a:r>
              <a:rPr lang="es-EC" sz="3200" dirty="0"/>
              <a:t>trabajo de titulación es el resultado investigativo, académico o artístico, en el cual el estudiante demuestra el manejo integral de los conocimientos adquiridos a lo largo de su formación profesional</a:t>
            </a:r>
            <a:endParaRPr lang="es-ES" sz="3200" dirty="0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97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2443"/>
            <a:ext cx="8100392" cy="643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5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1403648" y="1772816"/>
            <a:ext cx="6624736" cy="309634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b="1" dirty="0" smtClean="0"/>
              <a:t>ORGANIZACIÓN ACADÉMICA</a:t>
            </a:r>
            <a:endParaRPr lang="es-ES" sz="5400" b="1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7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755576" y="692696"/>
            <a:ext cx="7776864" cy="609329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sz="2000" b="1" dirty="0"/>
              <a:t>Artículo 74.- Investigación institucional.- </a:t>
            </a:r>
            <a:r>
              <a:rPr lang="es-EC" sz="2000" dirty="0"/>
              <a:t>Las instituciones de educación superior, a partir de sus fortalezas o dominios académicos, deberán contar con líneas, programas y proyectos de investigación articulados en redes académicas nacionales e internacionales. Los programas de investigación de estas redes deberán guardar correspondencia con los requerimientos, prioridades y propósitos del Plan Nacional de Desarrollo, de los planes regionales y locales de desarrollo, y programas internacionales de investigación en los campos de la educación superior, la ciencia, la cultura, las artes y la tecnología; sin perjuicio de que se respete el principio de autodeterminación para la producción de pensamiento y conocimiento, en el marco del diálogo de saberes, pensamiento universal y producción científica tecnológica global. </a:t>
            </a:r>
            <a:endParaRPr lang="es-ES" sz="2000" dirty="0"/>
          </a:p>
          <a:p>
            <a:r>
              <a:rPr lang="es-EC" sz="2000" dirty="0"/>
              <a:t> </a:t>
            </a:r>
            <a:endParaRPr lang="es-ES" sz="2000" dirty="0"/>
          </a:p>
          <a:p>
            <a:r>
              <a:rPr lang="es-EC" sz="2000" dirty="0"/>
              <a:t>Las IES, en el marco de la vinculación con la sociedad, puedan aportar en la mejora y actualización de los planes de desarrollo local, regional y nacional.</a:t>
            </a:r>
            <a:endParaRPr lang="es-ES" sz="2000" dirty="0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450"/>
            <a:ext cx="2051720" cy="91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8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75656" y="974333"/>
            <a:ext cx="6390456" cy="5262979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s-EC" sz="2400" b="1" dirty="0">
                <a:solidFill>
                  <a:schemeClr val="bg1"/>
                </a:solidFill>
              </a:rPr>
              <a:t>Artículo 75.- Proyectos de desarrollo, innovación y adaptación técnica o tecnológica.- </a:t>
            </a:r>
            <a:r>
              <a:rPr lang="es-EC" sz="2400" dirty="0">
                <a:solidFill>
                  <a:schemeClr val="bg1"/>
                </a:solidFill>
              </a:rPr>
              <a:t>Las IES cuyas fortalezas o dominios académicos se encuentren relacionados directamente con el ámbito productivo, podrán formular e implementar proyectos institucionales de investigación aplicada para el desarrollo de modelos prototípicos y de adaptación de técnicas, tecnologías y metodologías. Las IES propenderán a la articulación de estos proyectos de investigación con las necesidades sociales de los actores en cada territorio, su tejido empresarial e institucional.</a:t>
            </a:r>
            <a:endParaRPr lang="es-ES" sz="2400" dirty="0">
              <a:solidFill>
                <a:schemeClr val="bg1"/>
              </a:solidFill>
            </a:endParaRPr>
          </a:p>
          <a:p>
            <a:r>
              <a:rPr lang="es-EC" sz="2400" dirty="0">
                <a:solidFill>
                  <a:schemeClr val="bg1"/>
                </a:solidFill>
              </a:rPr>
              <a:t> 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3188"/>
            <a:ext cx="2500313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2 Diagrama"/>
          <p:cNvGraphicFramePr/>
          <p:nvPr/>
        </p:nvGraphicFramePr>
        <p:xfrm>
          <a:off x="4408226" y="1369000"/>
          <a:ext cx="4476469" cy="3766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Elipse"/>
          <p:cNvSpPr/>
          <p:nvPr/>
        </p:nvSpPr>
        <p:spPr>
          <a:xfrm>
            <a:off x="6109944" y="2409636"/>
            <a:ext cx="1285884" cy="127635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050" b="1" dirty="0"/>
              <a:t>Respuesta a  PNBV y a Problemas sectores y actores</a:t>
            </a: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5813425" y="2201863"/>
            <a:ext cx="487363" cy="41275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flipV="1">
            <a:off x="7450138" y="2478088"/>
            <a:ext cx="469900" cy="446087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6696075" y="3617913"/>
            <a:ext cx="0" cy="633412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 redondeado"/>
          <p:cNvSpPr/>
          <p:nvPr/>
        </p:nvSpPr>
        <p:spPr>
          <a:xfrm>
            <a:off x="653360" y="1623818"/>
            <a:ext cx="2786082" cy="292895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b="1" dirty="0"/>
              <a:t>ARTICULACIÓN DE FUNCIONES SUSTANTIVAS</a:t>
            </a:r>
          </a:p>
          <a:p>
            <a:pPr algn="ctr">
              <a:defRPr/>
            </a:pPr>
            <a:endParaRPr lang="es-EC" b="1" dirty="0"/>
          </a:p>
          <a:p>
            <a:pPr algn="ctr">
              <a:defRPr/>
            </a:pPr>
            <a:r>
              <a:rPr lang="es-EC" b="1" dirty="0"/>
              <a:t>REDES PARA LA GESTIÓN DEL CONOCIMIENTO Y LOS SABERES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521125" y="51552"/>
            <a:ext cx="5586017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b="1" dirty="0"/>
              <a:t>MATRIZ DE ORGANIZACIÓN ACADÉMICA  PARA LA PERTINENCIA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407988" y="4859338"/>
            <a:ext cx="3632200" cy="8366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b="1" dirty="0"/>
              <a:t>Nueva Función Transversal</a:t>
            </a:r>
          </a:p>
          <a:p>
            <a:pPr algn="ctr">
              <a:defRPr/>
            </a:pPr>
            <a:r>
              <a:rPr lang="es-ES" b="1" dirty="0"/>
              <a:t>Fortalecimiento de la Interculturalidad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4695825" y="4848225"/>
            <a:ext cx="4011613" cy="83502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ES" b="1" dirty="0">
                <a:solidFill>
                  <a:srgbClr val="FFFFFF"/>
                </a:solidFill>
                <a:latin typeface="Calibri" pitchFamily="34" charset="0"/>
              </a:rPr>
              <a:t>Función de Apoyo</a:t>
            </a:r>
          </a:p>
          <a:p>
            <a:pPr algn="ctr" eaLnBrk="1" hangingPunct="1"/>
            <a:r>
              <a:rPr lang="es-ES" altLang="es-ES" b="1" dirty="0">
                <a:solidFill>
                  <a:srgbClr val="FFFFFF"/>
                </a:solidFill>
                <a:latin typeface="Calibri" pitchFamily="34" charset="0"/>
              </a:rPr>
              <a:t>Gestión ´Administrativa y Financiera</a:t>
            </a:r>
          </a:p>
        </p:txBody>
      </p:sp>
      <p:pic>
        <p:nvPicPr>
          <p:cNvPr id="12" name="Imagen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7718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52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608412041"/>
              </p:ext>
            </p:extLst>
          </p:nvPr>
        </p:nvGraphicFramePr>
        <p:xfrm>
          <a:off x="179512" y="1136352"/>
          <a:ext cx="722446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Flecha arriba y abajo"/>
          <p:cNvSpPr/>
          <p:nvPr/>
        </p:nvSpPr>
        <p:spPr>
          <a:xfrm>
            <a:off x="7596336" y="1340768"/>
            <a:ext cx="1276720" cy="5184576"/>
          </a:xfrm>
          <a:prstGeom prst="up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I</a:t>
            </a:r>
          </a:p>
          <a:p>
            <a:pPr algn="ctr"/>
            <a:r>
              <a:rPr lang="es-ES" sz="2400" b="1" dirty="0" smtClean="0"/>
              <a:t>N</a:t>
            </a:r>
          </a:p>
          <a:p>
            <a:pPr algn="ctr"/>
            <a:r>
              <a:rPr lang="es-ES" sz="2400" b="1" dirty="0" smtClean="0"/>
              <a:t>V</a:t>
            </a:r>
          </a:p>
          <a:p>
            <a:pPr algn="ctr"/>
            <a:r>
              <a:rPr lang="es-ES" sz="2400" b="1" dirty="0" smtClean="0"/>
              <a:t>E</a:t>
            </a:r>
          </a:p>
          <a:p>
            <a:pPr algn="ctr"/>
            <a:r>
              <a:rPr lang="es-ES" sz="2400" b="1" dirty="0" smtClean="0"/>
              <a:t>S</a:t>
            </a:r>
          </a:p>
          <a:p>
            <a:pPr algn="ctr"/>
            <a:r>
              <a:rPr lang="es-ES" sz="2400" b="1" dirty="0" smtClean="0"/>
              <a:t>T</a:t>
            </a:r>
          </a:p>
          <a:p>
            <a:pPr algn="ctr"/>
            <a:r>
              <a:rPr lang="es-ES" sz="2400" b="1" dirty="0" smtClean="0"/>
              <a:t>I</a:t>
            </a:r>
          </a:p>
          <a:p>
            <a:pPr algn="ctr"/>
            <a:r>
              <a:rPr lang="es-ES" sz="2400" b="1" dirty="0" smtClean="0"/>
              <a:t>G</a:t>
            </a:r>
          </a:p>
          <a:p>
            <a:pPr algn="ctr"/>
            <a:r>
              <a:rPr lang="es-ES" sz="2400" b="1" dirty="0" smtClean="0"/>
              <a:t>A</a:t>
            </a:r>
          </a:p>
          <a:p>
            <a:pPr algn="ctr"/>
            <a:r>
              <a:rPr lang="es-ES" sz="2400" b="1" dirty="0" smtClean="0"/>
              <a:t>C</a:t>
            </a:r>
          </a:p>
          <a:p>
            <a:pPr algn="ctr"/>
            <a:r>
              <a:rPr lang="es-ES" sz="2400" b="1" dirty="0" smtClean="0"/>
              <a:t>I</a:t>
            </a:r>
          </a:p>
          <a:p>
            <a:pPr algn="ctr"/>
            <a:r>
              <a:rPr lang="es-ES" sz="2400" b="1" dirty="0" err="1" smtClean="0"/>
              <a:t>Ó</a:t>
            </a:r>
            <a:endParaRPr lang="es-ES" sz="2400" b="1" dirty="0" smtClean="0"/>
          </a:p>
          <a:p>
            <a:pPr algn="ctr"/>
            <a:r>
              <a:rPr lang="es-ES" sz="2400" b="1" dirty="0" smtClean="0"/>
              <a:t>N</a:t>
            </a:r>
            <a:endParaRPr lang="es-ES" sz="2400" b="1" dirty="0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rcoantoniocastillo.files.wordpress.com/2010/01/neural-networks.jpg?w=6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457200"/>
            <a:ext cx="6396037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4572000" y="3495675"/>
            <a:ext cx="14001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NÚCLEO </a:t>
            </a:r>
          </a:p>
          <a:p>
            <a:pPr algn="ctr" eaLnBrk="1" hangingPunct="1"/>
            <a:r>
              <a:rPr lang="es-ES" altLang="es-ES" sz="1100" b="1">
                <a:solidFill>
                  <a:schemeClr val="bg1"/>
                </a:solidFill>
              </a:rPr>
              <a:t>DE ORGANIZACIÓN DEL CONOCIMIENTO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5734050" y="2457450"/>
            <a:ext cx="1438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NODO</a:t>
            </a:r>
            <a:r>
              <a:rPr lang="es-ES" altLang="es-ES" sz="1100">
                <a:solidFill>
                  <a:schemeClr val="bg1"/>
                </a:solidFill>
              </a:rPr>
              <a:t> </a:t>
            </a:r>
          </a:p>
          <a:p>
            <a:pPr algn="ctr" eaLnBrk="1" hangingPunct="1"/>
            <a:r>
              <a:rPr lang="es-ES" altLang="es-ES" sz="1100">
                <a:solidFill>
                  <a:schemeClr val="bg1"/>
                </a:solidFill>
              </a:rPr>
              <a:t>DE GESTIÓN ACADÉMICA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3028950" y="4829175"/>
            <a:ext cx="144780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ARISTAS</a:t>
            </a:r>
            <a:r>
              <a:rPr lang="es-ES" altLang="es-ES" sz="1100">
                <a:solidFill>
                  <a:schemeClr val="bg1"/>
                </a:solidFill>
              </a:rPr>
              <a:t> TERRITORIALES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905125" y="2865438"/>
            <a:ext cx="154305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NODO </a:t>
            </a:r>
          </a:p>
          <a:p>
            <a:pPr algn="ctr" eaLnBrk="1" hangingPunct="1"/>
            <a:r>
              <a:rPr lang="es-ES" altLang="es-ES" sz="1100">
                <a:solidFill>
                  <a:schemeClr val="bg1"/>
                </a:solidFill>
              </a:rPr>
              <a:t>DE INVESTIGACIÓN EN FUNCIÓN DE APLICACIONES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8100" y="2819400"/>
            <a:ext cx="2605088" cy="157003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4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SISTEMA</a:t>
            </a:r>
          </a:p>
          <a:p>
            <a:pPr algn="ctr">
              <a:defRPr/>
            </a:pPr>
            <a:r>
              <a:rPr lang="es-ES" sz="24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RED </a:t>
            </a:r>
          </a:p>
          <a:p>
            <a:pPr algn="ctr">
              <a:defRPr/>
            </a:pPr>
            <a:r>
              <a:rPr lang="es-ES" sz="24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DE EDUCACIÓN SUPERIOR</a:t>
            </a:r>
          </a:p>
        </p:txBody>
      </p:sp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1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 Ima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1438"/>
            <a:ext cx="2500313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71472" y="1500174"/>
            <a:ext cx="3429024" cy="492922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EC" dirty="0"/>
              <a:t>Sistema complejo de conocimientos científicos y tecnológicos, prácticas sociales y culturales  de las IES  que posibilitan la organización  de las funciones  universitarias articuladas a los ejes y sectores estratégicos del PNBV a nivel nacional, regional y a los planes sectoriales y locales, cuya pertinencia está orientada  a dar respuestas en redes prospectivas e innovadoras  a los problemas y tensiones que presenta la realidad 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4214810" y="3164972"/>
            <a:ext cx="1928826" cy="1571636"/>
          </a:xfrm>
          <a:prstGeom prst="rightArrow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000" dirty="0"/>
              <a:t>Conocimientos , tecnologías y saberes</a:t>
            </a:r>
          </a:p>
        </p:txBody>
      </p:sp>
      <p:sp>
        <p:nvSpPr>
          <p:cNvPr id="5" name="4 Flecha izquierda"/>
          <p:cNvSpPr/>
          <p:nvPr/>
        </p:nvSpPr>
        <p:spPr>
          <a:xfrm>
            <a:off x="7143768" y="3164972"/>
            <a:ext cx="1857388" cy="1571636"/>
          </a:xfrm>
          <a:prstGeom prst="leftArrow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200" dirty="0"/>
              <a:t>Capacidades y potencialidades de las IES</a:t>
            </a:r>
          </a:p>
        </p:txBody>
      </p:sp>
      <p:sp>
        <p:nvSpPr>
          <p:cNvPr id="6" name="5 Flecha arriba"/>
          <p:cNvSpPr/>
          <p:nvPr/>
        </p:nvSpPr>
        <p:spPr>
          <a:xfrm>
            <a:off x="5643570" y="4093666"/>
            <a:ext cx="1928826" cy="1549912"/>
          </a:xfrm>
          <a:prstGeom prst="upArrow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200" dirty="0"/>
              <a:t>Áreas de priorización y matrices estratégicas</a:t>
            </a:r>
          </a:p>
        </p:txBody>
      </p:sp>
      <p:sp>
        <p:nvSpPr>
          <p:cNvPr id="7" name="6 Flecha abajo"/>
          <p:cNvSpPr/>
          <p:nvPr/>
        </p:nvSpPr>
        <p:spPr>
          <a:xfrm>
            <a:off x="5500694" y="2093402"/>
            <a:ext cx="2214578" cy="1785950"/>
          </a:xfrm>
          <a:prstGeom prst="downArrow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400" dirty="0"/>
              <a:t>Redes de Innovación y Prospectiva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5459105" y="3701481"/>
            <a:ext cx="2256168" cy="5847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s-EC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ＭＳ Ｐゴシック" charset="-128"/>
                <a:cs typeface="ＭＳ Ｐゴシック" charset="-128"/>
              </a:rPr>
              <a:t>DOMINIOS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2714625" y="142875"/>
            <a:ext cx="62150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C" sz="1600" b="1" dirty="0"/>
              <a:t>MATRIZ DE ORGANIZACIÓN ACADÉMICA: LA PLANIFICACIÓN Y GESTIÓN DEL SISTEMA DE EDUCACIÓN SUPERIOR POR DOMINIOS CIENTÍFICOS, TECNOLÓGICOS, ARTÍSTICOS Y HUMANÍSTICOS </a:t>
            </a:r>
          </a:p>
        </p:txBody>
      </p:sp>
      <p:pic>
        <p:nvPicPr>
          <p:cNvPr id="10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643188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59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502948097"/>
              </p:ext>
            </p:extLst>
          </p:nvPr>
        </p:nvGraphicFramePr>
        <p:xfrm>
          <a:off x="395536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heurón"/>
          <p:cNvSpPr/>
          <p:nvPr/>
        </p:nvSpPr>
        <p:spPr>
          <a:xfrm>
            <a:off x="6372200" y="1988840"/>
            <a:ext cx="804148" cy="1535206"/>
          </a:xfrm>
          <a:prstGeom prst="chevron">
            <a:avLst>
              <a:gd name="adj" fmla="val 62310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3 Grupo"/>
          <p:cNvGrpSpPr/>
          <p:nvPr/>
        </p:nvGrpSpPr>
        <p:grpSpPr>
          <a:xfrm>
            <a:off x="7236296" y="1772816"/>
            <a:ext cx="1864161" cy="1864161"/>
            <a:chOff x="4045016" y="460986"/>
            <a:chExt cx="1864161" cy="1864161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5" name="4 Elipse"/>
            <p:cNvSpPr/>
            <p:nvPr/>
          </p:nvSpPr>
          <p:spPr>
            <a:xfrm>
              <a:off x="4045016" y="460986"/>
              <a:ext cx="1864161" cy="1864161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Elipse 4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000" b="1" dirty="0" smtClean="0">
                  <a:solidFill>
                    <a:schemeClr val="tx1"/>
                  </a:solidFill>
                </a:rPr>
                <a:t>GRADO</a:t>
              </a:r>
              <a:endParaRPr lang="es-ES" sz="20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6 Flecha curvada hacia la izquierda"/>
          <p:cNvSpPr/>
          <p:nvPr/>
        </p:nvSpPr>
        <p:spPr>
          <a:xfrm rot="16200000">
            <a:off x="2932953" y="-154263"/>
            <a:ext cx="731521" cy="2978620"/>
          </a:xfrm>
          <a:prstGeom prst="curvedLef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7 Flecha curvada hacia la izquierda"/>
          <p:cNvSpPr/>
          <p:nvPr/>
        </p:nvSpPr>
        <p:spPr>
          <a:xfrm rot="16200000">
            <a:off x="6389337" y="-214829"/>
            <a:ext cx="731521" cy="2978620"/>
          </a:xfrm>
          <a:prstGeom prst="curved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9" name="8 Flecha curvada hacia la izquierda"/>
          <p:cNvSpPr/>
          <p:nvPr/>
        </p:nvSpPr>
        <p:spPr>
          <a:xfrm rot="5400000">
            <a:off x="6421047" y="4162657"/>
            <a:ext cx="694391" cy="2952328"/>
          </a:xfrm>
          <a:prstGeom prst="curvedLef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563888" y="-5680"/>
            <a:ext cx="56166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PLANIFICACIÓN ACADÉMICA</a:t>
            </a:r>
            <a:endParaRPr lang="es-ES" b="1" dirty="0"/>
          </a:p>
        </p:txBody>
      </p:sp>
      <p:pic>
        <p:nvPicPr>
          <p:cNvPr id="11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7092280" y="3894147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400" dirty="0" smtClean="0"/>
          </a:p>
          <a:p>
            <a:pPr algn="ctr"/>
            <a:r>
              <a:rPr lang="es-ES" sz="2400" dirty="0" smtClean="0"/>
              <a:t>FACULTADES</a:t>
            </a:r>
            <a:endParaRPr lang="es-ES" sz="2400" dirty="0"/>
          </a:p>
        </p:txBody>
      </p:sp>
      <p:sp>
        <p:nvSpPr>
          <p:cNvPr id="13" name="12 Flecha curvada hacia la derecha"/>
          <p:cNvSpPr/>
          <p:nvPr/>
        </p:nvSpPr>
        <p:spPr>
          <a:xfrm rot="16545811">
            <a:off x="2881212" y="4116110"/>
            <a:ext cx="764884" cy="3000483"/>
          </a:xfrm>
          <a:prstGeom prst="curv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3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547664" y="1700808"/>
            <a:ext cx="6192688" cy="336267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 smtClean="0"/>
              <a:t>MODELO DE ORGANIZACIÓN DEL CONOCIMIENTO</a:t>
            </a:r>
            <a:endParaRPr lang="es-ES" sz="3600" b="1" dirty="0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7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1475656" y="2874640"/>
            <a:ext cx="6480720" cy="23545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b="1" dirty="0"/>
              <a:t>Artículo 73.- Investigación y contexto.- En todos los niveles formativos en que sea pertinente, la investigación en la educación superior deberá ser diseñada y ejecutada considerando el contexto social y cultural de la realidad que se está investigando y en la cual tengan aplicación sus resultados.</a:t>
            </a:r>
            <a:endParaRPr lang="es-ES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1475656" y="1578496"/>
            <a:ext cx="6480720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/>
              <a:t>Art. 2  Literal h) Impulsar </a:t>
            </a:r>
            <a:r>
              <a:rPr lang="es-EC" b="1" dirty="0"/>
              <a:t>el conocimiento de carácter </a:t>
            </a:r>
            <a:r>
              <a:rPr lang="es-EC" b="1" dirty="0" err="1"/>
              <a:t>multi</a:t>
            </a:r>
            <a:r>
              <a:rPr lang="es-EC" b="1" dirty="0"/>
              <a:t>, inter y </a:t>
            </a:r>
            <a:r>
              <a:rPr lang="es-EC" b="1" dirty="0" err="1"/>
              <a:t>trans</a:t>
            </a:r>
            <a:r>
              <a:rPr lang="es-EC" b="1" dirty="0"/>
              <a:t> disciplinario  en la formación de grado y posgrado, la investigación y la vinculación con la colectividad</a:t>
            </a:r>
            <a:endParaRPr lang="es-ES" b="1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2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916572215"/>
              </p:ext>
            </p:extLst>
          </p:nvPr>
        </p:nvGraphicFramePr>
        <p:xfrm>
          <a:off x="1524000" y="1397000"/>
          <a:ext cx="722446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4427984" y="3429000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MODO 2. GIBBONS</a:t>
            </a:r>
            <a:endParaRPr lang="es-ES" sz="2800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5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6211391" cy="626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450"/>
            <a:ext cx="1475655" cy="87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encrypted-tbn0.gstatic.com/images?q=tbn:ANd9GcSxu1UB165x_mSc8oNEmzNRDuLGjVtnNmyyumCz9wg3u9SlYWMer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163" y="-27384"/>
            <a:ext cx="3743325" cy="284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 redondeado"/>
          <p:cNvSpPr/>
          <p:nvPr/>
        </p:nvSpPr>
        <p:spPr>
          <a:xfrm>
            <a:off x="1547664" y="2636912"/>
            <a:ext cx="6264696" cy="223224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b="1" dirty="0" smtClean="0"/>
              <a:t>MODELO DE ORGANIZACIÓN DEL APRENDIZAJE</a:t>
            </a:r>
            <a:endParaRPr lang="es-ES" sz="4000" b="1" dirty="0"/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50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611560" y="1916832"/>
            <a:ext cx="7956376" cy="343468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800" b="1" dirty="0"/>
              <a:t>Artículo 71.- Investigación para el aprendizaje.-</a:t>
            </a:r>
            <a:r>
              <a:rPr lang="es-EC" sz="2800" dirty="0"/>
              <a:t> La organización de los aprendizajes en cada nivel de formación de la educación superior se sustentará en el proceso de investigación correspondiente y propenderá al desarrollo de conocimientos y actitudes para la innovación científica, tecnológica, humanística y artística</a:t>
            </a:r>
            <a:endParaRPr lang="es-ES" sz="2800" dirty="0"/>
          </a:p>
        </p:txBody>
      </p:sp>
      <p:pic>
        <p:nvPicPr>
          <p:cNvPr id="3" name="Image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2493963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6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2.gstatic.com/images?q=tbn:ANd9GcT0nMdupLihZ_tOBexIJ4T72CPEBoUYwRDkSES4yQ00zCwCRkKi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6"/>
            <a:ext cx="9144000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99592" y="1844824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ORGANIZAR EL CONOCIMIENTO PARA EL APRENDIZAJE SIGNIFICATIVO, PERTINENTE, SITUADO, RELEVANTE Y CONECTADO </a:t>
            </a:r>
            <a:endParaRPr lang="es-ES" b="1" dirty="0">
              <a:solidFill>
                <a:srgbClr val="FFFF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228184" y="4987042"/>
            <a:ext cx="2915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66FF33"/>
                </a:solidFill>
              </a:rPr>
              <a:t>ORGANIZAR EL  APRENDIZAJE  PARA  LA GENERACIÓN DEL CONOCIMIENTO ABIERTO, INFINITO Y COLABORATIVO</a:t>
            </a:r>
            <a:endParaRPr lang="es-ES" b="1" dirty="0">
              <a:solidFill>
                <a:srgbClr val="66FF33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211960" y="314096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600" b="1" dirty="0" smtClean="0">
                <a:solidFill>
                  <a:srgbClr val="FF0000"/>
                </a:solidFill>
              </a:rPr>
              <a:t>INVESTIGACIÓN</a:t>
            </a:r>
            <a:endParaRPr lang="es-ES" sz="3600" b="1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51520" y="188640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FF00"/>
                </a:solidFill>
              </a:rPr>
              <a:t>COGNITIVA, FORMATIVA Y PARA EL APRENDIZAJE</a:t>
            </a:r>
            <a:endParaRPr lang="es-ES" sz="2800" b="1" dirty="0">
              <a:solidFill>
                <a:srgbClr val="FFFF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771800" y="5140349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66FF33"/>
                </a:solidFill>
              </a:rPr>
              <a:t>ESTRATÉGICA Y GENERATIVA</a:t>
            </a:r>
            <a:endParaRPr lang="es-ES" sz="2800" b="1" dirty="0">
              <a:solidFill>
                <a:srgbClr val="66FF33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391980" y="-136526"/>
            <a:ext cx="4752020" cy="1239566"/>
          </a:xfrm>
          <a:prstGeom prst="roundRect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MODELO DE  ORGANIZACIÓN DE LOS APRENDIZAJES</a:t>
            </a:r>
            <a:endParaRPr lang="es-E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1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1047</Words>
  <Application>Microsoft Office PowerPoint</Application>
  <PresentationFormat>Presentación en pantalla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LA INVESTIGACIÓN PARA EL APRENDIZAJE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Elizabeth Larrea</dc:creator>
  <cp:lastModifiedBy>Elizabeth Larrea</cp:lastModifiedBy>
  <cp:revision>17</cp:revision>
  <dcterms:created xsi:type="dcterms:W3CDTF">2014-03-26T14:52:30Z</dcterms:created>
  <dcterms:modified xsi:type="dcterms:W3CDTF">2014-03-27T00:18:22Z</dcterms:modified>
</cp:coreProperties>
</file>