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0D89C1-170F-4E26-8087-641547A710F8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C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2DA2FB7-388F-438A-A12D-708CE0B0064D}" type="slidenum">
              <a:rPr lang="es-EC" smtClean="0"/>
              <a:t>‹Nº›</a:t>
            </a:fld>
            <a:endParaRPr lang="es-EC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220486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es-EC" sz="2400" dirty="0" smtClean="0"/>
              <a:t>Estrategias </a:t>
            </a:r>
            <a:r>
              <a:rPr lang="es-EC" sz="2400" dirty="0"/>
              <a:t>para responder al encargo social mediante los proyectos de vinculación; desde la planificación participativa en los </a:t>
            </a:r>
            <a:r>
              <a:rPr lang="es-EC" sz="2400" dirty="0" err="1"/>
              <a:t>GAD’s</a:t>
            </a:r>
            <a:r>
              <a:rPr lang="es-EC" sz="2400" dirty="0"/>
              <a:t>, parroquial, cantonal, provincial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995178" y="332656"/>
            <a:ext cx="284399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14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err="1" smtClean="0"/>
              <a:t>GAT’s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31722" y="2216362"/>
            <a:ext cx="7651576" cy="4171224"/>
          </a:xfrm>
        </p:spPr>
        <p:txBody>
          <a:bodyPr>
            <a:normAutofit/>
          </a:bodyPr>
          <a:lstStyle/>
          <a:p>
            <a:pPr algn="just"/>
            <a:r>
              <a:rPr lang="es-EC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238</a:t>
            </a:r>
            <a:r>
              <a:rPr lang="es-EC" dirty="0"/>
              <a:t>.- Los gobiernos autónomos descentralizados gozarán de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autonomía política, administrativa y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financiera</a:t>
            </a:r>
            <a:r>
              <a:rPr lang="es-EC" dirty="0"/>
              <a:t>, y se regirán por los principios de solidaridad, subsidiariedad, equidad interterritorial, integración y participación </a:t>
            </a:r>
            <a:r>
              <a:rPr lang="es-EC" dirty="0" smtClean="0"/>
              <a:t>ciudadana…..</a:t>
            </a:r>
          </a:p>
          <a:p>
            <a:pPr algn="just"/>
            <a:r>
              <a:rPr lang="es-EC" dirty="0" smtClean="0"/>
              <a:t>Constituyen </a:t>
            </a:r>
            <a:r>
              <a:rPr lang="es-EC" dirty="0"/>
              <a:t>gobiernos autónomos descentralizados las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juntas parroquiales rurales</a:t>
            </a:r>
            <a:r>
              <a:rPr lang="es-EC" dirty="0"/>
              <a:t>, los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concejos municipales</a:t>
            </a:r>
            <a:r>
              <a:rPr lang="es-EC" dirty="0"/>
              <a:t>, los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concejos metropolitanos</a:t>
            </a:r>
            <a:r>
              <a:rPr lang="es-EC" dirty="0"/>
              <a:t>, los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consejos provinciales </a:t>
            </a:r>
            <a:r>
              <a:rPr lang="es-EC" dirty="0"/>
              <a:t>y los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consejos regionales</a:t>
            </a:r>
            <a:r>
              <a:rPr lang="es-EC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0648"/>
            <a:ext cx="2958732" cy="1927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7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7406640" cy="40992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C" dirty="0" smtClean="0"/>
              <a:t>La </a:t>
            </a:r>
            <a:r>
              <a:rPr lang="es-EC" dirty="0"/>
              <a:t>participación ciudadana es un derecho. Las y los ciudadanos deben ser parte de la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 de decisiones</a:t>
            </a:r>
            <a:r>
              <a:rPr lang="es-EC" dirty="0"/>
              <a:t>, de la planificación y la gestión de los asuntos públicos, así como del control popular de las instituciones del Estado. </a:t>
            </a:r>
            <a:endParaRPr lang="es-EC" dirty="0" smtClean="0"/>
          </a:p>
          <a:p>
            <a:pPr algn="just"/>
            <a:r>
              <a:rPr lang="es-EC" dirty="0" smtClean="0"/>
              <a:t>A </a:t>
            </a:r>
            <a:r>
              <a:rPr lang="es-EC" dirty="0"/>
              <a:t>la vez, la participación de la población en la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formulación de políticas públicas</a:t>
            </a:r>
            <a:r>
              <a:rPr lang="es-EC" dirty="0"/>
              <a:t> es un elemento fundamental para la realización de los derechos del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 Vivir</a:t>
            </a:r>
            <a:r>
              <a:rPr lang="es-EC" dirty="0"/>
              <a:t>. </a:t>
            </a:r>
            <a:r>
              <a:rPr lang="es-EC" dirty="0" smtClean="0"/>
              <a:t>….. </a:t>
            </a:r>
            <a:r>
              <a:rPr lang="es-EC" dirty="0"/>
              <a:t>es una prioridad recoger la voz de aquellos que en escasas ocasiones han tenido la oportunidad de expresar sus sueños, aspiraciones y </a:t>
            </a:r>
            <a:r>
              <a:rPr lang="es-EC" dirty="0" smtClean="0"/>
              <a:t>cosmovisiones…..es </a:t>
            </a:r>
            <a:r>
              <a:rPr lang="es-EC" dirty="0"/>
              <a:t>un deber establecer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canales de diálogo </a:t>
            </a:r>
            <a:r>
              <a:rPr lang="es-EC" dirty="0"/>
              <a:t>con la ciudadanía organizada a fin de fortalecer la </a:t>
            </a:r>
            <a:r>
              <a:rPr lang="es-EC" b="1" dirty="0"/>
              <a:t>democracia</a:t>
            </a:r>
            <a:r>
              <a:rPr lang="es-EC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004" y="260648"/>
            <a:ext cx="281535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5328592" cy="187220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Planificación Participativa para el «Buen Vivir»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6830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Algunas estratégicas: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C" sz="2800" dirty="0" smtClean="0"/>
              <a:t>La universidad debe ser participe de la Planificación participativa en los </a:t>
            </a:r>
            <a:r>
              <a:rPr lang="es-EC" sz="2800" dirty="0" err="1" smtClean="0"/>
              <a:t>GAT´s</a:t>
            </a:r>
            <a:r>
              <a:rPr lang="es-EC" sz="2800" dirty="0" smtClean="0"/>
              <a:t>, de su entorno.</a:t>
            </a:r>
          </a:p>
          <a:p>
            <a:pPr algn="just"/>
            <a:r>
              <a:rPr lang="es-EC" sz="2800" dirty="0" smtClean="0"/>
              <a:t>Crear una instancia universitaria para prestar el servicio de planificación y emprendimiento.</a:t>
            </a:r>
          </a:p>
          <a:p>
            <a:pPr algn="just"/>
            <a:r>
              <a:rPr lang="es-EC" sz="2800" dirty="0" smtClean="0"/>
              <a:t>Sistematizar los problemas de los involucrados y potenciar soluciones mediante la investigación de pre – postgrado (banco de temas).</a:t>
            </a:r>
          </a:p>
          <a:p>
            <a:pPr algn="just"/>
            <a:r>
              <a:rPr lang="es-EC" sz="2800" dirty="0" smtClean="0"/>
              <a:t>Capacitación continua en los sectores sociales, en temas que resuelvan sus necesidades inmediatas (</a:t>
            </a:r>
            <a:r>
              <a:rPr lang="es-EC" sz="2800" dirty="0"/>
              <a:t>fruto de la </a:t>
            </a:r>
            <a:r>
              <a:rPr lang="es-EC" sz="2800" dirty="0" err="1"/>
              <a:t>planif</a:t>
            </a:r>
            <a:r>
              <a:rPr lang="es-EC" sz="2800" dirty="0"/>
              <a:t>. participativa)</a:t>
            </a:r>
            <a:endParaRPr lang="es-EC" sz="2800" dirty="0" smtClean="0"/>
          </a:p>
          <a:p>
            <a:pPr algn="just"/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35525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Establecer otras estrategias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459256"/>
          </a:xfrm>
        </p:spPr>
        <p:txBody>
          <a:bodyPr/>
          <a:lstStyle/>
          <a:p>
            <a:pPr algn="just"/>
            <a:r>
              <a:rPr lang="es-EC" dirty="0" smtClean="0"/>
              <a:t>Discutir la obligatoriedad de las </a:t>
            </a:r>
            <a:r>
              <a:rPr lang="es-EC" dirty="0" err="1" smtClean="0"/>
              <a:t>IES</a:t>
            </a:r>
            <a:r>
              <a:rPr lang="es-EC" dirty="0" smtClean="0"/>
              <a:t> para integrarse en la dinámica del desarrollo social del entorno, como actores en los procesos desarrollados por los </a:t>
            </a:r>
            <a:r>
              <a:rPr lang="es-EC" dirty="0" err="1" smtClean="0"/>
              <a:t>GADT’s</a:t>
            </a:r>
            <a:r>
              <a:rPr lang="es-EC" dirty="0" smtClean="0"/>
              <a:t>.</a:t>
            </a:r>
          </a:p>
          <a:p>
            <a:pPr algn="just"/>
            <a:r>
              <a:rPr lang="es-EC" dirty="0" smtClean="0"/>
              <a:t>Cuales a juicio de las </a:t>
            </a:r>
            <a:r>
              <a:rPr lang="es-EC" dirty="0" err="1" smtClean="0"/>
              <a:t>IES</a:t>
            </a:r>
            <a:r>
              <a:rPr lang="es-EC" dirty="0" smtClean="0"/>
              <a:t> son la acciones que debemos establecer para mejorar la vinculación con los sectores sociales y productivos del entorno.</a:t>
            </a:r>
          </a:p>
          <a:p>
            <a:pPr algn="just"/>
            <a:r>
              <a:rPr lang="es-EC" dirty="0" smtClean="0"/>
              <a:t>Elaborar una propuesta y discutir en la plenaria</a:t>
            </a:r>
          </a:p>
          <a:p>
            <a:pPr algn="just"/>
            <a:endParaRPr lang="es-EC" dirty="0"/>
          </a:p>
          <a:p>
            <a:pPr algn="just"/>
            <a:endParaRPr lang="es-EC" dirty="0" smtClean="0"/>
          </a:p>
        </p:txBody>
      </p:sp>
    </p:spTree>
    <p:extLst>
      <p:ext uri="{BB962C8B-B14F-4D97-AF65-F5344CB8AC3E}">
        <p14:creationId xmlns:p14="http://schemas.microsoft.com/office/powerpoint/2010/main" val="3173912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349</Words>
  <Application>Microsoft Office PowerPoint</Application>
  <PresentationFormat>Presentación en pantalla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Solsticio</vt:lpstr>
      <vt:lpstr>Estrategias para responder al encargo social mediante los proyectos de vinculación; desde la planificación participativa en los GAD’s, parroquial, cantonal, provincial</vt:lpstr>
      <vt:lpstr>GAT’s</vt:lpstr>
      <vt:lpstr>Planificación Participativa para el «Buen Vivir»</vt:lpstr>
      <vt:lpstr>Algunas estratégicas:</vt:lpstr>
      <vt:lpstr>Establecer otras estrategias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Estrategias para responder al encargo social mediante los proyectos de vinculación; desde la planificación participativa en los GAD’s, parroquial, cantonal, provincial</dc:title>
  <dc:creator>MarcEduardo</dc:creator>
  <cp:lastModifiedBy>MarcEduardo</cp:lastModifiedBy>
  <cp:revision>3</cp:revision>
  <dcterms:created xsi:type="dcterms:W3CDTF">2014-03-12T16:36:03Z</dcterms:created>
  <dcterms:modified xsi:type="dcterms:W3CDTF">2014-03-12T17:11:21Z</dcterms:modified>
</cp:coreProperties>
</file>