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5B661E-998A-484A-BCA4-92A17B43BDA5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D864CE5D-2F39-40AC-8717-A0BCA8553CD4}">
      <dgm:prSet phldrT="[Texto]"/>
      <dgm:spPr/>
      <dgm:t>
        <a:bodyPr/>
        <a:lstStyle/>
        <a:p>
          <a:r>
            <a:rPr lang="es-EC" b="1" dirty="0" smtClean="0"/>
            <a:t>HISTORIA DEL CONOCIMIENTO CIENTÍFICO</a:t>
          </a:r>
          <a:endParaRPr lang="es-EC" b="1" dirty="0"/>
        </a:p>
      </dgm:t>
    </dgm:pt>
    <dgm:pt modelId="{B30B5A4B-3E00-4FB7-B91F-113844418960}" type="parTrans" cxnId="{98504197-2756-4FB1-9FEC-4874CEF03625}">
      <dgm:prSet/>
      <dgm:spPr/>
      <dgm:t>
        <a:bodyPr/>
        <a:lstStyle/>
        <a:p>
          <a:endParaRPr lang="es-EC"/>
        </a:p>
      </dgm:t>
    </dgm:pt>
    <dgm:pt modelId="{A828F667-BCC8-4BFB-A3F2-E082C63769C4}" type="sibTrans" cxnId="{98504197-2756-4FB1-9FEC-4874CEF03625}">
      <dgm:prSet/>
      <dgm:spPr/>
      <dgm:t>
        <a:bodyPr/>
        <a:lstStyle/>
        <a:p>
          <a:endParaRPr lang="es-EC"/>
        </a:p>
      </dgm:t>
    </dgm:pt>
    <dgm:pt modelId="{3F2786E6-6846-41E5-AA5D-8CEFC6882C38}">
      <dgm:prSet phldrT="[Texto]"/>
      <dgm:spPr/>
      <dgm:t>
        <a:bodyPr/>
        <a:lstStyle/>
        <a:p>
          <a:r>
            <a:rPr lang="es-EC" b="1" dirty="0" smtClean="0"/>
            <a:t>PROCESOS DE DESCOLONIZACIÓN</a:t>
          </a:r>
          <a:endParaRPr lang="es-EC" b="1" dirty="0"/>
        </a:p>
      </dgm:t>
    </dgm:pt>
    <dgm:pt modelId="{D2A562A3-DE55-4AE8-A3EE-230EA89021B6}" type="parTrans" cxnId="{E11C1A86-E2AF-48A4-8D1B-6AA8BB60F544}">
      <dgm:prSet/>
      <dgm:spPr/>
      <dgm:t>
        <a:bodyPr/>
        <a:lstStyle/>
        <a:p>
          <a:endParaRPr lang="es-EC"/>
        </a:p>
      </dgm:t>
    </dgm:pt>
    <dgm:pt modelId="{06F585DA-5B59-4E9D-94B9-01BBD2B8CC3A}" type="sibTrans" cxnId="{E11C1A86-E2AF-48A4-8D1B-6AA8BB60F544}">
      <dgm:prSet/>
      <dgm:spPr/>
      <dgm:t>
        <a:bodyPr/>
        <a:lstStyle/>
        <a:p>
          <a:endParaRPr lang="es-EC"/>
        </a:p>
      </dgm:t>
    </dgm:pt>
    <dgm:pt modelId="{01DB1440-D277-4DCA-8E37-306C3019A756}">
      <dgm:prSet phldrT="[Texto]"/>
      <dgm:spPr/>
      <dgm:t>
        <a:bodyPr/>
        <a:lstStyle/>
        <a:p>
          <a:r>
            <a:rPr lang="es-EC" b="1" dirty="0" smtClean="0"/>
            <a:t>PROCESOS</a:t>
          </a:r>
          <a:r>
            <a:rPr lang="es-EC" dirty="0" smtClean="0"/>
            <a:t> </a:t>
          </a:r>
          <a:r>
            <a:rPr lang="es-EC" b="1" dirty="0" smtClean="0"/>
            <a:t>HISTÓRICOS DE</a:t>
          </a:r>
        </a:p>
        <a:p>
          <a:r>
            <a:rPr lang="es-EC" b="1" dirty="0" smtClean="0"/>
            <a:t>CONSTRUCCIÓN</a:t>
          </a:r>
        </a:p>
        <a:p>
          <a:r>
            <a:rPr lang="es-EC" b="1" dirty="0" smtClean="0"/>
            <a:t>HUMANA</a:t>
          </a:r>
          <a:endParaRPr lang="es-EC" b="1" dirty="0"/>
        </a:p>
      </dgm:t>
    </dgm:pt>
    <dgm:pt modelId="{F8C9ACF6-17CE-42BE-AA9C-EBB2F9085804}" type="parTrans" cxnId="{EF64FE77-92B4-4482-9F61-12E5192E4FA5}">
      <dgm:prSet/>
      <dgm:spPr/>
      <dgm:t>
        <a:bodyPr/>
        <a:lstStyle/>
        <a:p>
          <a:endParaRPr lang="es-EC"/>
        </a:p>
      </dgm:t>
    </dgm:pt>
    <dgm:pt modelId="{C7D556EC-DDAC-4E7F-BDCB-C6FAD7D67DCB}" type="sibTrans" cxnId="{EF64FE77-92B4-4482-9F61-12E5192E4FA5}">
      <dgm:prSet/>
      <dgm:spPr/>
      <dgm:t>
        <a:bodyPr/>
        <a:lstStyle/>
        <a:p>
          <a:endParaRPr lang="es-EC"/>
        </a:p>
      </dgm:t>
    </dgm:pt>
    <dgm:pt modelId="{4BA820A3-3A96-474B-8F0B-04D298A97F0F}" type="pres">
      <dgm:prSet presAssocID="{7D5B661E-998A-484A-BCA4-92A17B43BDA5}" presName="diagram" presStyleCnt="0">
        <dgm:presLayoutVars>
          <dgm:dir/>
          <dgm:resizeHandles val="exact"/>
        </dgm:presLayoutVars>
      </dgm:prSet>
      <dgm:spPr/>
    </dgm:pt>
    <dgm:pt modelId="{9741AE77-5794-4D79-B743-E9EF0852D027}" type="pres">
      <dgm:prSet presAssocID="{D864CE5D-2F39-40AC-8717-A0BCA8553CD4}" presName="node" presStyleLbl="node1" presStyleIdx="0" presStyleCnt="3">
        <dgm:presLayoutVars>
          <dgm:bulletEnabled val="1"/>
        </dgm:presLayoutVars>
      </dgm:prSet>
      <dgm:spPr/>
    </dgm:pt>
    <dgm:pt modelId="{2D8E6B63-C9CA-4134-AA85-F6CF38BED83C}" type="pres">
      <dgm:prSet presAssocID="{A828F667-BCC8-4BFB-A3F2-E082C63769C4}" presName="sibTrans" presStyleCnt="0"/>
      <dgm:spPr/>
    </dgm:pt>
    <dgm:pt modelId="{BC43108F-F71E-40C1-BCDE-AE00F1BD3A3C}" type="pres">
      <dgm:prSet presAssocID="{3F2786E6-6846-41E5-AA5D-8CEFC6882C3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7C4CAC6-948F-4529-85CB-D0974DD328C0}" type="pres">
      <dgm:prSet presAssocID="{06F585DA-5B59-4E9D-94B9-01BBD2B8CC3A}" presName="sibTrans" presStyleCnt="0"/>
      <dgm:spPr/>
    </dgm:pt>
    <dgm:pt modelId="{91556C43-8FF5-4DC0-BC38-F998D56C1448}" type="pres">
      <dgm:prSet presAssocID="{01DB1440-D277-4DCA-8E37-306C3019A756}" presName="node" presStyleLbl="node1" presStyleIdx="2" presStyleCnt="3" custLinFactNeighborX="2069" custLinFactNeighborY="-4987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EF64FE77-92B4-4482-9F61-12E5192E4FA5}" srcId="{7D5B661E-998A-484A-BCA4-92A17B43BDA5}" destId="{01DB1440-D277-4DCA-8E37-306C3019A756}" srcOrd="2" destOrd="0" parTransId="{F8C9ACF6-17CE-42BE-AA9C-EBB2F9085804}" sibTransId="{C7D556EC-DDAC-4E7F-BDCB-C6FAD7D67DCB}"/>
    <dgm:cxn modelId="{C5E1EB32-D330-4D5E-B8EF-79CE85CEB1BA}" type="presOf" srcId="{7D5B661E-998A-484A-BCA4-92A17B43BDA5}" destId="{4BA820A3-3A96-474B-8F0B-04D298A97F0F}" srcOrd="0" destOrd="0" presId="urn:microsoft.com/office/officeart/2005/8/layout/default"/>
    <dgm:cxn modelId="{E11C1A86-E2AF-48A4-8D1B-6AA8BB60F544}" srcId="{7D5B661E-998A-484A-BCA4-92A17B43BDA5}" destId="{3F2786E6-6846-41E5-AA5D-8CEFC6882C38}" srcOrd="1" destOrd="0" parTransId="{D2A562A3-DE55-4AE8-A3EE-230EA89021B6}" sibTransId="{06F585DA-5B59-4E9D-94B9-01BBD2B8CC3A}"/>
    <dgm:cxn modelId="{D3B7934A-AD15-4A8D-8130-1C761D008A69}" type="presOf" srcId="{3F2786E6-6846-41E5-AA5D-8CEFC6882C38}" destId="{BC43108F-F71E-40C1-BCDE-AE00F1BD3A3C}" srcOrd="0" destOrd="0" presId="urn:microsoft.com/office/officeart/2005/8/layout/default"/>
    <dgm:cxn modelId="{98504197-2756-4FB1-9FEC-4874CEF03625}" srcId="{7D5B661E-998A-484A-BCA4-92A17B43BDA5}" destId="{D864CE5D-2F39-40AC-8717-A0BCA8553CD4}" srcOrd="0" destOrd="0" parTransId="{B30B5A4B-3E00-4FB7-B91F-113844418960}" sibTransId="{A828F667-BCC8-4BFB-A3F2-E082C63769C4}"/>
    <dgm:cxn modelId="{45A0B428-FFD1-4229-BE95-D7FFFF512CAB}" type="presOf" srcId="{D864CE5D-2F39-40AC-8717-A0BCA8553CD4}" destId="{9741AE77-5794-4D79-B743-E9EF0852D027}" srcOrd="0" destOrd="0" presId="urn:microsoft.com/office/officeart/2005/8/layout/default"/>
    <dgm:cxn modelId="{9C2F35C3-9F0A-4AEA-AF62-FEEC83F46BF8}" type="presOf" srcId="{01DB1440-D277-4DCA-8E37-306C3019A756}" destId="{91556C43-8FF5-4DC0-BC38-F998D56C1448}" srcOrd="0" destOrd="0" presId="urn:microsoft.com/office/officeart/2005/8/layout/default"/>
    <dgm:cxn modelId="{84653D5F-76CB-4A24-80B7-E557DC25C726}" type="presParOf" srcId="{4BA820A3-3A96-474B-8F0B-04D298A97F0F}" destId="{9741AE77-5794-4D79-B743-E9EF0852D027}" srcOrd="0" destOrd="0" presId="urn:microsoft.com/office/officeart/2005/8/layout/default"/>
    <dgm:cxn modelId="{27863F59-FF3F-4684-8259-2417C51AB781}" type="presParOf" srcId="{4BA820A3-3A96-474B-8F0B-04D298A97F0F}" destId="{2D8E6B63-C9CA-4134-AA85-F6CF38BED83C}" srcOrd="1" destOrd="0" presId="urn:microsoft.com/office/officeart/2005/8/layout/default"/>
    <dgm:cxn modelId="{B29E35CA-790C-4A0F-9557-8232315EEEBD}" type="presParOf" srcId="{4BA820A3-3A96-474B-8F0B-04D298A97F0F}" destId="{BC43108F-F71E-40C1-BCDE-AE00F1BD3A3C}" srcOrd="2" destOrd="0" presId="urn:microsoft.com/office/officeart/2005/8/layout/default"/>
    <dgm:cxn modelId="{C8021E5F-D8CA-430E-B926-684FDFF010BE}" type="presParOf" srcId="{4BA820A3-3A96-474B-8F0B-04D298A97F0F}" destId="{B7C4CAC6-948F-4529-85CB-D0974DD328C0}" srcOrd="3" destOrd="0" presId="urn:microsoft.com/office/officeart/2005/8/layout/default"/>
    <dgm:cxn modelId="{8C54DD3B-CCBF-4477-94E9-DCB3757AE930}" type="presParOf" srcId="{4BA820A3-3A96-474B-8F0B-04D298A97F0F}" destId="{91556C43-8FF5-4DC0-BC38-F998D56C1448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660BECF-60FC-4CCD-B9B4-4C3B13ED94EA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CD959897-F246-45AB-8323-1D9078C2F4F5}">
      <dgm:prSet phldrT="[Texto]"/>
      <dgm:spPr/>
      <dgm:t>
        <a:bodyPr/>
        <a:lstStyle/>
        <a:p>
          <a:r>
            <a:rPr lang="es-EC" b="1" dirty="0" smtClean="0"/>
            <a:t>MODERNIDAD</a:t>
          </a:r>
          <a:endParaRPr lang="es-EC" b="1" dirty="0"/>
        </a:p>
      </dgm:t>
    </dgm:pt>
    <dgm:pt modelId="{9BEDD5C0-5FDF-4598-AA20-B711D4E880A9}" type="parTrans" cxnId="{F66333F9-81FD-40D1-824C-AD3DDD3EB64B}">
      <dgm:prSet/>
      <dgm:spPr/>
      <dgm:t>
        <a:bodyPr/>
        <a:lstStyle/>
        <a:p>
          <a:endParaRPr lang="es-EC"/>
        </a:p>
      </dgm:t>
    </dgm:pt>
    <dgm:pt modelId="{934A367B-85F9-4F81-9D3B-22C4DEC69EFD}" type="sibTrans" cxnId="{F66333F9-81FD-40D1-824C-AD3DDD3EB64B}">
      <dgm:prSet/>
      <dgm:spPr/>
      <dgm:t>
        <a:bodyPr/>
        <a:lstStyle/>
        <a:p>
          <a:endParaRPr lang="es-EC"/>
        </a:p>
      </dgm:t>
    </dgm:pt>
    <dgm:pt modelId="{7FF30445-0F20-499E-A2C3-A5B106AC51CF}">
      <dgm:prSet phldrT="[Texto]"/>
      <dgm:spPr/>
      <dgm:t>
        <a:bodyPr/>
        <a:lstStyle/>
        <a:p>
          <a:r>
            <a:rPr lang="es-EC" b="1" dirty="0" smtClean="0"/>
            <a:t>COLONIALIDAD</a:t>
          </a:r>
          <a:endParaRPr lang="es-EC" b="1" dirty="0"/>
        </a:p>
      </dgm:t>
    </dgm:pt>
    <dgm:pt modelId="{0EE2287E-9EBC-44DE-BC77-CE84692C8632}" type="parTrans" cxnId="{76269F76-443B-4653-BE85-F7DA8E1B89D5}">
      <dgm:prSet/>
      <dgm:spPr/>
      <dgm:t>
        <a:bodyPr/>
        <a:lstStyle/>
        <a:p>
          <a:endParaRPr lang="es-EC"/>
        </a:p>
      </dgm:t>
    </dgm:pt>
    <dgm:pt modelId="{DD6200E7-EA9B-41B8-8D1B-0C1D1D3E6581}" type="sibTrans" cxnId="{76269F76-443B-4653-BE85-F7DA8E1B89D5}">
      <dgm:prSet/>
      <dgm:spPr/>
      <dgm:t>
        <a:bodyPr/>
        <a:lstStyle/>
        <a:p>
          <a:endParaRPr lang="es-EC"/>
        </a:p>
      </dgm:t>
    </dgm:pt>
    <dgm:pt modelId="{CA65094F-67BD-4D5F-8FF0-0456C84D081D}">
      <dgm:prSet phldrT="[Texto]"/>
      <dgm:spPr/>
      <dgm:t>
        <a:bodyPr/>
        <a:lstStyle/>
        <a:p>
          <a:r>
            <a:rPr lang="es-EC" b="1" dirty="0" smtClean="0"/>
            <a:t>COLONIALISMO</a:t>
          </a:r>
          <a:endParaRPr lang="es-EC" b="1" dirty="0"/>
        </a:p>
      </dgm:t>
    </dgm:pt>
    <dgm:pt modelId="{22BA9E3C-8AA0-4DE1-BF89-5103BF076A42}" type="parTrans" cxnId="{A0CBEA31-9DE4-4470-A28D-C9DD89EC3723}">
      <dgm:prSet/>
      <dgm:spPr/>
      <dgm:t>
        <a:bodyPr/>
        <a:lstStyle/>
        <a:p>
          <a:endParaRPr lang="es-EC"/>
        </a:p>
      </dgm:t>
    </dgm:pt>
    <dgm:pt modelId="{2C26F858-75EA-4BB3-B145-169EF3F04B03}" type="sibTrans" cxnId="{A0CBEA31-9DE4-4470-A28D-C9DD89EC3723}">
      <dgm:prSet/>
      <dgm:spPr/>
      <dgm:t>
        <a:bodyPr/>
        <a:lstStyle/>
        <a:p>
          <a:endParaRPr lang="es-EC"/>
        </a:p>
      </dgm:t>
    </dgm:pt>
    <dgm:pt modelId="{ACAB664D-2AC6-44BF-916D-13CCE77B6276}" type="pres">
      <dgm:prSet presAssocID="{6660BECF-60FC-4CCD-B9B4-4C3B13ED94EA}" presName="compositeShape" presStyleCnt="0">
        <dgm:presLayoutVars>
          <dgm:chMax val="7"/>
          <dgm:dir/>
          <dgm:resizeHandles val="exact"/>
        </dgm:presLayoutVars>
      </dgm:prSet>
      <dgm:spPr/>
    </dgm:pt>
    <dgm:pt modelId="{C6188983-8B72-41B6-91D0-46E990E8EDC5}" type="pres">
      <dgm:prSet presAssocID="{CD959897-F246-45AB-8323-1D9078C2F4F5}" presName="circ1" presStyleLbl="vennNode1" presStyleIdx="0" presStyleCnt="3"/>
      <dgm:spPr/>
      <dgm:t>
        <a:bodyPr/>
        <a:lstStyle/>
        <a:p>
          <a:endParaRPr lang="es-EC"/>
        </a:p>
      </dgm:t>
    </dgm:pt>
    <dgm:pt modelId="{1720B35E-2D15-473F-A549-018B95FE8136}" type="pres">
      <dgm:prSet presAssocID="{CD959897-F246-45AB-8323-1D9078C2F4F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B61BD08-9DEC-4132-B27D-EFDDEBAD7958}" type="pres">
      <dgm:prSet presAssocID="{7FF30445-0F20-499E-A2C3-A5B106AC51CF}" presName="circ2" presStyleLbl="vennNode1" presStyleIdx="1" presStyleCnt="3"/>
      <dgm:spPr/>
      <dgm:t>
        <a:bodyPr/>
        <a:lstStyle/>
        <a:p>
          <a:endParaRPr lang="es-EC"/>
        </a:p>
      </dgm:t>
    </dgm:pt>
    <dgm:pt modelId="{14C1CA7C-90EC-4925-8B84-85A6F27BFF15}" type="pres">
      <dgm:prSet presAssocID="{7FF30445-0F20-499E-A2C3-A5B106AC51C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ECA4D0B-4CDF-45B0-AD3A-1A54021A4D6C}" type="pres">
      <dgm:prSet presAssocID="{CA65094F-67BD-4D5F-8FF0-0456C84D081D}" presName="circ3" presStyleLbl="vennNode1" presStyleIdx="2" presStyleCnt="3"/>
      <dgm:spPr/>
      <dgm:t>
        <a:bodyPr/>
        <a:lstStyle/>
        <a:p>
          <a:endParaRPr lang="es-EC"/>
        </a:p>
      </dgm:t>
    </dgm:pt>
    <dgm:pt modelId="{57C44CA2-9667-4FBF-B852-01845E58CFF8}" type="pres">
      <dgm:prSet presAssocID="{CA65094F-67BD-4D5F-8FF0-0456C84D081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91EFF282-B058-46DD-B249-885F3C0E00EF}" type="presOf" srcId="{CA65094F-67BD-4D5F-8FF0-0456C84D081D}" destId="{6ECA4D0B-4CDF-45B0-AD3A-1A54021A4D6C}" srcOrd="0" destOrd="0" presId="urn:microsoft.com/office/officeart/2005/8/layout/venn1"/>
    <dgm:cxn modelId="{BEFAE3A1-7697-4AEF-9EF8-58D9EBEFA5FF}" type="presOf" srcId="{CA65094F-67BD-4D5F-8FF0-0456C84D081D}" destId="{57C44CA2-9667-4FBF-B852-01845E58CFF8}" srcOrd="1" destOrd="0" presId="urn:microsoft.com/office/officeart/2005/8/layout/venn1"/>
    <dgm:cxn modelId="{293B36A2-7EC9-449D-90C0-599431910639}" type="presOf" srcId="{6660BECF-60FC-4CCD-B9B4-4C3B13ED94EA}" destId="{ACAB664D-2AC6-44BF-916D-13CCE77B6276}" srcOrd="0" destOrd="0" presId="urn:microsoft.com/office/officeart/2005/8/layout/venn1"/>
    <dgm:cxn modelId="{71817C7F-0593-40BC-B92D-7431666B9CD6}" type="presOf" srcId="{7FF30445-0F20-499E-A2C3-A5B106AC51CF}" destId="{CB61BD08-9DEC-4132-B27D-EFDDEBAD7958}" srcOrd="0" destOrd="0" presId="urn:microsoft.com/office/officeart/2005/8/layout/venn1"/>
    <dgm:cxn modelId="{A0CBEA31-9DE4-4470-A28D-C9DD89EC3723}" srcId="{6660BECF-60FC-4CCD-B9B4-4C3B13ED94EA}" destId="{CA65094F-67BD-4D5F-8FF0-0456C84D081D}" srcOrd="2" destOrd="0" parTransId="{22BA9E3C-8AA0-4DE1-BF89-5103BF076A42}" sibTransId="{2C26F858-75EA-4BB3-B145-169EF3F04B03}"/>
    <dgm:cxn modelId="{4411E6E4-2E91-4B9E-ADEA-038093A744C5}" type="presOf" srcId="{CD959897-F246-45AB-8323-1D9078C2F4F5}" destId="{1720B35E-2D15-473F-A549-018B95FE8136}" srcOrd="1" destOrd="0" presId="urn:microsoft.com/office/officeart/2005/8/layout/venn1"/>
    <dgm:cxn modelId="{B5678C90-A354-4D76-A54B-423D54AC2BE6}" type="presOf" srcId="{CD959897-F246-45AB-8323-1D9078C2F4F5}" destId="{C6188983-8B72-41B6-91D0-46E990E8EDC5}" srcOrd="0" destOrd="0" presId="urn:microsoft.com/office/officeart/2005/8/layout/venn1"/>
    <dgm:cxn modelId="{F66333F9-81FD-40D1-824C-AD3DDD3EB64B}" srcId="{6660BECF-60FC-4CCD-B9B4-4C3B13ED94EA}" destId="{CD959897-F246-45AB-8323-1D9078C2F4F5}" srcOrd="0" destOrd="0" parTransId="{9BEDD5C0-5FDF-4598-AA20-B711D4E880A9}" sibTransId="{934A367B-85F9-4F81-9D3B-22C4DEC69EFD}"/>
    <dgm:cxn modelId="{8FE53B54-C251-4273-9A83-CB323FEFC267}" type="presOf" srcId="{7FF30445-0F20-499E-A2C3-A5B106AC51CF}" destId="{14C1CA7C-90EC-4925-8B84-85A6F27BFF15}" srcOrd="1" destOrd="0" presId="urn:microsoft.com/office/officeart/2005/8/layout/venn1"/>
    <dgm:cxn modelId="{76269F76-443B-4653-BE85-F7DA8E1B89D5}" srcId="{6660BECF-60FC-4CCD-B9B4-4C3B13ED94EA}" destId="{7FF30445-0F20-499E-A2C3-A5B106AC51CF}" srcOrd="1" destOrd="0" parTransId="{0EE2287E-9EBC-44DE-BC77-CE84692C8632}" sibTransId="{DD6200E7-EA9B-41B8-8D1B-0C1D1D3E6581}"/>
    <dgm:cxn modelId="{E515D000-A445-4D0D-A029-9EFCE0F033C8}" type="presParOf" srcId="{ACAB664D-2AC6-44BF-916D-13CCE77B6276}" destId="{C6188983-8B72-41B6-91D0-46E990E8EDC5}" srcOrd="0" destOrd="0" presId="urn:microsoft.com/office/officeart/2005/8/layout/venn1"/>
    <dgm:cxn modelId="{F0083E6C-357D-4DFF-9E9B-D67CC0CF57AF}" type="presParOf" srcId="{ACAB664D-2AC6-44BF-916D-13CCE77B6276}" destId="{1720B35E-2D15-473F-A549-018B95FE8136}" srcOrd="1" destOrd="0" presId="urn:microsoft.com/office/officeart/2005/8/layout/venn1"/>
    <dgm:cxn modelId="{8FA5DDB6-6026-4ECF-B08A-F866AD67FB9A}" type="presParOf" srcId="{ACAB664D-2AC6-44BF-916D-13CCE77B6276}" destId="{CB61BD08-9DEC-4132-B27D-EFDDEBAD7958}" srcOrd="2" destOrd="0" presId="urn:microsoft.com/office/officeart/2005/8/layout/venn1"/>
    <dgm:cxn modelId="{7BD479E5-F22A-4CA1-BC5D-E6191071C09D}" type="presParOf" srcId="{ACAB664D-2AC6-44BF-916D-13CCE77B6276}" destId="{14C1CA7C-90EC-4925-8B84-85A6F27BFF15}" srcOrd="3" destOrd="0" presId="urn:microsoft.com/office/officeart/2005/8/layout/venn1"/>
    <dgm:cxn modelId="{D81EF6EB-3E21-4777-BCF3-0FF57A91579B}" type="presParOf" srcId="{ACAB664D-2AC6-44BF-916D-13CCE77B6276}" destId="{6ECA4D0B-4CDF-45B0-AD3A-1A54021A4D6C}" srcOrd="4" destOrd="0" presId="urn:microsoft.com/office/officeart/2005/8/layout/venn1"/>
    <dgm:cxn modelId="{4912AC62-3748-41F6-8D3E-D80411C5530F}" type="presParOf" srcId="{ACAB664D-2AC6-44BF-916D-13CCE77B6276}" destId="{57C44CA2-9667-4FBF-B852-01845E58CFF8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A80EEF2-07AA-4F34-9255-CD0373896800}" type="doc">
      <dgm:prSet loTypeId="urn:microsoft.com/office/officeart/2005/8/layout/arrow5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3BD56FD0-6D51-4960-9BA8-209E7AD8ADF1}">
      <dgm:prSet phldrT="[Texto]"/>
      <dgm:spPr/>
      <dgm:t>
        <a:bodyPr/>
        <a:lstStyle/>
        <a:p>
          <a:r>
            <a:rPr lang="es-EC" b="1" dirty="0" smtClean="0"/>
            <a:t>INTERCULTURALIDAD</a:t>
          </a:r>
          <a:endParaRPr lang="es-EC" b="1" dirty="0"/>
        </a:p>
      </dgm:t>
    </dgm:pt>
    <dgm:pt modelId="{DA7803BA-8844-4699-8BE7-B6ECF6258700}" type="parTrans" cxnId="{3AF9535E-6580-4F8B-8A8B-9FB8F93BA4A7}">
      <dgm:prSet/>
      <dgm:spPr/>
      <dgm:t>
        <a:bodyPr/>
        <a:lstStyle/>
        <a:p>
          <a:endParaRPr lang="es-EC"/>
        </a:p>
      </dgm:t>
    </dgm:pt>
    <dgm:pt modelId="{8056B68B-2DBC-4EE2-A809-C678D79C5A75}" type="sibTrans" cxnId="{3AF9535E-6580-4F8B-8A8B-9FB8F93BA4A7}">
      <dgm:prSet/>
      <dgm:spPr/>
      <dgm:t>
        <a:bodyPr/>
        <a:lstStyle/>
        <a:p>
          <a:endParaRPr lang="es-EC"/>
        </a:p>
      </dgm:t>
    </dgm:pt>
    <dgm:pt modelId="{C3CFF1B1-7BA7-44C5-93F8-FB99DE4665B7}">
      <dgm:prSet phldrT="[Texto]"/>
      <dgm:spPr/>
      <dgm:t>
        <a:bodyPr/>
        <a:lstStyle/>
        <a:p>
          <a:r>
            <a:rPr lang="es-EC" b="1" dirty="0" smtClean="0"/>
            <a:t>DIÁLOGO DE SABERES</a:t>
          </a:r>
          <a:endParaRPr lang="es-EC" b="1" dirty="0"/>
        </a:p>
      </dgm:t>
    </dgm:pt>
    <dgm:pt modelId="{44C06620-F59D-4F7E-A5EB-9D3F340B0B75}" type="parTrans" cxnId="{E90EBA84-61F3-4B0B-93DE-923FFA8CB20B}">
      <dgm:prSet/>
      <dgm:spPr/>
      <dgm:t>
        <a:bodyPr/>
        <a:lstStyle/>
        <a:p>
          <a:endParaRPr lang="es-EC"/>
        </a:p>
      </dgm:t>
    </dgm:pt>
    <dgm:pt modelId="{3A642101-63A7-466C-8951-CA3C653F93C1}" type="sibTrans" cxnId="{E90EBA84-61F3-4B0B-93DE-923FFA8CB20B}">
      <dgm:prSet/>
      <dgm:spPr/>
      <dgm:t>
        <a:bodyPr/>
        <a:lstStyle/>
        <a:p>
          <a:endParaRPr lang="es-EC"/>
        </a:p>
      </dgm:t>
    </dgm:pt>
    <dgm:pt modelId="{8EB78D10-BA0A-49EF-9FD7-FCCA6658A927}" type="pres">
      <dgm:prSet presAssocID="{2A80EEF2-07AA-4F34-9255-CD0373896800}" presName="diagram" presStyleCnt="0">
        <dgm:presLayoutVars>
          <dgm:dir/>
          <dgm:resizeHandles val="exact"/>
        </dgm:presLayoutVars>
      </dgm:prSet>
      <dgm:spPr/>
    </dgm:pt>
    <dgm:pt modelId="{20E9F9B7-8A4A-4346-80BC-AA002CAFA4DF}" type="pres">
      <dgm:prSet presAssocID="{3BD56FD0-6D51-4960-9BA8-209E7AD8ADF1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1DAD9B2-6840-4BB0-9BEC-28A49B6A38C4}" type="pres">
      <dgm:prSet presAssocID="{C3CFF1B1-7BA7-44C5-93F8-FB99DE4665B7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3AF9535E-6580-4F8B-8A8B-9FB8F93BA4A7}" srcId="{2A80EEF2-07AA-4F34-9255-CD0373896800}" destId="{3BD56FD0-6D51-4960-9BA8-209E7AD8ADF1}" srcOrd="0" destOrd="0" parTransId="{DA7803BA-8844-4699-8BE7-B6ECF6258700}" sibTransId="{8056B68B-2DBC-4EE2-A809-C678D79C5A75}"/>
    <dgm:cxn modelId="{E90EBA84-61F3-4B0B-93DE-923FFA8CB20B}" srcId="{2A80EEF2-07AA-4F34-9255-CD0373896800}" destId="{C3CFF1B1-7BA7-44C5-93F8-FB99DE4665B7}" srcOrd="1" destOrd="0" parTransId="{44C06620-F59D-4F7E-A5EB-9D3F340B0B75}" sibTransId="{3A642101-63A7-466C-8951-CA3C653F93C1}"/>
    <dgm:cxn modelId="{13874D24-F43A-444A-BD27-972F5AC38D53}" type="presOf" srcId="{2A80EEF2-07AA-4F34-9255-CD0373896800}" destId="{8EB78D10-BA0A-49EF-9FD7-FCCA6658A927}" srcOrd="0" destOrd="0" presId="urn:microsoft.com/office/officeart/2005/8/layout/arrow5"/>
    <dgm:cxn modelId="{62288476-5E11-4A59-AD6F-0EAB4E793EA8}" type="presOf" srcId="{3BD56FD0-6D51-4960-9BA8-209E7AD8ADF1}" destId="{20E9F9B7-8A4A-4346-80BC-AA002CAFA4DF}" srcOrd="0" destOrd="0" presId="urn:microsoft.com/office/officeart/2005/8/layout/arrow5"/>
    <dgm:cxn modelId="{B55E8A55-4851-4822-A5A4-EEEE80346860}" type="presOf" srcId="{C3CFF1B1-7BA7-44C5-93F8-FB99DE4665B7}" destId="{71DAD9B2-6840-4BB0-9BEC-28A49B6A38C4}" srcOrd="0" destOrd="0" presId="urn:microsoft.com/office/officeart/2005/8/layout/arrow5"/>
    <dgm:cxn modelId="{8ADB559B-EE9D-4590-9089-F02572F0E3C3}" type="presParOf" srcId="{8EB78D10-BA0A-49EF-9FD7-FCCA6658A927}" destId="{20E9F9B7-8A4A-4346-80BC-AA002CAFA4DF}" srcOrd="0" destOrd="0" presId="urn:microsoft.com/office/officeart/2005/8/layout/arrow5"/>
    <dgm:cxn modelId="{4FD0BCDE-8167-4D4B-BE11-8BB791172BBE}" type="presParOf" srcId="{8EB78D10-BA0A-49EF-9FD7-FCCA6658A927}" destId="{71DAD9B2-6840-4BB0-9BEC-28A49B6A38C4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8089AF7-1D28-4008-83B3-16239E20D6DA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732E9116-A972-47AF-BF32-5C313C2420BA}">
      <dgm:prSet phldrT="[Texto]"/>
      <dgm:spPr/>
      <dgm:t>
        <a:bodyPr/>
        <a:lstStyle/>
        <a:p>
          <a:r>
            <a:rPr lang="es-EC" dirty="0" smtClean="0"/>
            <a:t>ESPAÑOL</a:t>
          </a:r>
          <a:endParaRPr lang="es-EC" dirty="0"/>
        </a:p>
      </dgm:t>
    </dgm:pt>
    <dgm:pt modelId="{C6DBC24D-16DD-403F-8314-4588653FB52C}" type="parTrans" cxnId="{37392185-C0BA-4D20-A1F5-8E2909D88E71}">
      <dgm:prSet/>
      <dgm:spPr/>
      <dgm:t>
        <a:bodyPr/>
        <a:lstStyle/>
        <a:p>
          <a:endParaRPr lang="es-EC"/>
        </a:p>
      </dgm:t>
    </dgm:pt>
    <dgm:pt modelId="{F36B4B88-0E84-4399-9C2E-B506A35513F1}" type="sibTrans" cxnId="{37392185-C0BA-4D20-A1F5-8E2909D88E71}">
      <dgm:prSet/>
      <dgm:spPr/>
      <dgm:t>
        <a:bodyPr/>
        <a:lstStyle/>
        <a:p>
          <a:endParaRPr lang="es-EC"/>
        </a:p>
      </dgm:t>
    </dgm:pt>
    <dgm:pt modelId="{B87FAEAC-ED61-4471-B831-0E521CACBC93}">
      <dgm:prSet phldrT="[Texto]"/>
      <dgm:spPr/>
      <dgm:t>
        <a:bodyPr/>
        <a:lstStyle/>
        <a:p>
          <a:r>
            <a:rPr lang="es-EC" dirty="0" smtClean="0"/>
            <a:t>QUECHUA</a:t>
          </a:r>
          <a:endParaRPr lang="es-EC" dirty="0"/>
        </a:p>
      </dgm:t>
    </dgm:pt>
    <dgm:pt modelId="{4072FA49-1640-454A-B7D7-CF9289809343}" type="parTrans" cxnId="{685322CF-F458-4F6C-875E-03822927802F}">
      <dgm:prSet/>
      <dgm:spPr/>
      <dgm:t>
        <a:bodyPr/>
        <a:lstStyle/>
        <a:p>
          <a:endParaRPr lang="es-EC"/>
        </a:p>
      </dgm:t>
    </dgm:pt>
    <dgm:pt modelId="{61C08C0E-713E-428D-900B-3BF0F8BB8977}" type="sibTrans" cxnId="{685322CF-F458-4F6C-875E-03822927802F}">
      <dgm:prSet/>
      <dgm:spPr/>
      <dgm:t>
        <a:bodyPr/>
        <a:lstStyle/>
        <a:p>
          <a:endParaRPr lang="es-EC"/>
        </a:p>
      </dgm:t>
    </dgm:pt>
    <dgm:pt modelId="{576B0BD5-CA3D-4A2D-B8D7-4358A5D4CF06}">
      <dgm:prSet phldrT="[Texto]"/>
      <dgm:spPr/>
      <dgm:t>
        <a:bodyPr/>
        <a:lstStyle/>
        <a:p>
          <a:r>
            <a:rPr lang="es-EC" dirty="0" smtClean="0"/>
            <a:t>SHUAR</a:t>
          </a:r>
          <a:endParaRPr lang="es-EC" dirty="0"/>
        </a:p>
      </dgm:t>
    </dgm:pt>
    <dgm:pt modelId="{0D0A435E-9472-4B2A-A79C-3D23070F3627}" type="parTrans" cxnId="{E40D2D70-591E-410C-A9ED-A5C6E524DEF4}">
      <dgm:prSet/>
      <dgm:spPr/>
      <dgm:t>
        <a:bodyPr/>
        <a:lstStyle/>
        <a:p>
          <a:endParaRPr lang="es-EC"/>
        </a:p>
      </dgm:t>
    </dgm:pt>
    <dgm:pt modelId="{A983EA75-131B-45BF-A950-256520BA58C3}" type="sibTrans" cxnId="{E40D2D70-591E-410C-A9ED-A5C6E524DEF4}">
      <dgm:prSet/>
      <dgm:spPr/>
      <dgm:t>
        <a:bodyPr/>
        <a:lstStyle/>
        <a:p>
          <a:endParaRPr lang="es-EC"/>
        </a:p>
      </dgm:t>
    </dgm:pt>
    <dgm:pt modelId="{00C174C6-2388-4721-8B17-EB006AF01B2E}">
      <dgm:prSet phldrT="[Texto]"/>
      <dgm:spPr/>
      <dgm:t>
        <a:bodyPr/>
        <a:lstStyle/>
        <a:p>
          <a:r>
            <a:rPr lang="es-EC" dirty="0" smtClean="0"/>
            <a:t>OTROS DEL ECUADOR</a:t>
          </a:r>
          <a:endParaRPr lang="es-EC" dirty="0"/>
        </a:p>
      </dgm:t>
    </dgm:pt>
    <dgm:pt modelId="{3A371AE2-4D83-4FFD-B242-BE9C52709674}" type="parTrans" cxnId="{96863704-8E9E-4929-A5C3-EC329ABF2AC4}">
      <dgm:prSet/>
      <dgm:spPr/>
      <dgm:t>
        <a:bodyPr/>
        <a:lstStyle/>
        <a:p>
          <a:endParaRPr lang="es-EC"/>
        </a:p>
      </dgm:t>
    </dgm:pt>
    <dgm:pt modelId="{5C9D1A2A-BB21-4364-AD4B-61EFCCA22CB1}" type="sibTrans" cxnId="{96863704-8E9E-4929-A5C3-EC329ABF2AC4}">
      <dgm:prSet/>
      <dgm:spPr/>
      <dgm:t>
        <a:bodyPr/>
        <a:lstStyle/>
        <a:p>
          <a:endParaRPr lang="es-EC"/>
        </a:p>
      </dgm:t>
    </dgm:pt>
    <dgm:pt modelId="{262591F7-418C-4DF7-BAAD-43B6A21538DC}">
      <dgm:prSet phldrT="[Texto]"/>
      <dgm:spPr/>
      <dgm:t>
        <a:bodyPr/>
        <a:lstStyle/>
        <a:p>
          <a:r>
            <a:rPr lang="es-EC" dirty="0" smtClean="0"/>
            <a:t>OTROS EXTERNOS</a:t>
          </a:r>
          <a:endParaRPr lang="es-EC" dirty="0"/>
        </a:p>
      </dgm:t>
    </dgm:pt>
    <dgm:pt modelId="{86E4E7F5-DBCA-426C-A0D1-DA01296563A2}" type="parTrans" cxnId="{F69A104B-F9B8-48C9-8F27-94E30AAB7D4E}">
      <dgm:prSet/>
      <dgm:spPr/>
      <dgm:t>
        <a:bodyPr/>
        <a:lstStyle/>
        <a:p>
          <a:endParaRPr lang="es-EC"/>
        </a:p>
      </dgm:t>
    </dgm:pt>
    <dgm:pt modelId="{798FAFE9-E185-4290-8131-8E8AE56FBF6D}" type="sibTrans" cxnId="{F69A104B-F9B8-48C9-8F27-94E30AAB7D4E}">
      <dgm:prSet/>
      <dgm:spPr/>
      <dgm:t>
        <a:bodyPr/>
        <a:lstStyle/>
        <a:p>
          <a:endParaRPr lang="es-EC"/>
        </a:p>
      </dgm:t>
    </dgm:pt>
    <dgm:pt modelId="{FDB82242-DA5D-4895-BD80-A2499C49BF62}" type="pres">
      <dgm:prSet presAssocID="{08089AF7-1D28-4008-83B3-16239E20D6DA}" presName="diagram" presStyleCnt="0">
        <dgm:presLayoutVars>
          <dgm:dir/>
          <dgm:resizeHandles val="exact"/>
        </dgm:presLayoutVars>
      </dgm:prSet>
      <dgm:spPr/>
    </dgm:pt>
    <dgm:pt modelId="{0A7B4757-9A70-41B4-B3C4-C8A652359FCE}" type="pres">
      <dgm:prSet presAssocID="{732E9116-A972-47AF-BF32-5C313C2420BA}" presName="node" presStyleLbl="node1" presStyleIdx="0" presStyleCnt="5">
        <dgm:presLayoutVars>
          <dgm:bulletEnabled val="1"/>
        </dgm:presLayoutVars>
      </dgm:prSet>
      <dgm:spPr/>
    </dgm:pt>
    <dgm:pt modelId="{0D61658C-5BE3-4D90-B0FB-7E7ECF31557E}" type="pres">
      <dgm:prSet presAssocID="{F36B4B88-0E84-4399-9C2E-B506A35513F1}" presName="sibTrans" presStyleCnt="0"/>
      <dgm:spPr/>
    </dgm:pt>
    <dgm:pt modelId="{09AC9AD8-93BE-4B01-B0CA-72D19023AE33}" type="pres">
      <dgm:prSet presAssocID="{B87FAEAC-ED61-4471-B831-0E521CACBC93}" presName="node" presStyleLbl="node1" presStyleIdx="1" presStyleCnt="5">
        <dgm:presLayoutVars>
          <dgm:bulletEnabled val="1"/>
        </dgm:presLayoutVars>
      </dgm:prSet>
      <dgm:spPr/>
    </dgm:pt>
    <dgm:pt modelId="{8A64DD69-E56D-4A1B-9CC1-C34A34B2B5D7}" type="pres">
      <dgm:prSet presAssocID="{61C08C0E-713E-428D-900B-3BF0F8BB8977}" presName="sibTrans" presStyleCnt="0"/>
      <dgm:spPr/>
    </dgm:pt>
    <dgm:pt modelId="{232233CB-087D-47C9-B5D7-9D1F4AA51A00}" type="pres">
      <dgm:prSet presAssocID="{576B0BD5-CA3D-4A2D-B8D7-4358A5D4CF06}" presName="node" presStyleLbl="node1" presStyleIdx="2" presStyleCnt="5">
        <dgm:presLayoutVars>
          <dgm:bulletEnabled val="1"/>
        </dgm:presLayoutVars>
      </dgm:prSet>
      <dgm:spPr/>
    </dgm:pt>
    <dgm:pt modelId="{C9E1F506-5711-4998-8F91-D6231100219E}" type="pres">
      <dgm:prSet presAssocID="{A983EA75-131B-45BF-A950-256520BA58C3}" presName="sibTrans" presStyleCnt="0"/>
      <dgm:spPr/>
    </dgm:pt>
    <dgm:pt modelId="{15A1824A-8EF6-4504-B359-424A32423691}" type="pres">
      <dgm:prSet presAssocID="{00C174C6-2388-4721-8B17-EB006AF01B2E}" presName="node" presStyleLbl="node1" presStyleIdx="3" presStyleCnt="5">
        <dgm:presLayoutVars>
          <dgm:bulletEnabled val="1"/>
        </dgm:presLayoutVars>
      </dgm:prSet>
      <dgm:spPr/>
    </dgm:pt>
    <dgm:pt modelId="{6E87EA2E-414D-4EE8-B9F7-C9AAF7A4DC06}" type="pres">
      <dgm:prSet presAssocID="{5C9D1A2A-BB21-4364-AD4B-61EFCCA22CB1}" presName="sibTrans" presStyleCnt="0"/>
      <dgm:spPr/>
    </dgm:pt>
    <dgm:pt modelId="{5D708C84-3FF1-4A22-BEB5-E6A53B297975}" type="pres">
      <dgm:prSet presAssocID="{262591F7-418C-4DF7-BAAD-43B6A21538DC}" presName="node" presStyleLbl="node1" presStyleIdx="4" presStyleCnt="5">
        <dgm:presLayoutVars>
          <dgm:bulletEnabled val="1"/>
        </dgm:presLayoutVars>
      </dgm:prSet>
      <dgm:spPr/>
    </dgm:pt>
  </dgm:ptLst>
  <dgm:cxnLst>
    <dgm:cxn modelId="{EB5A9F36-37E5-4C66-B6E1-06E034FC33DB}" type="presOf" srcId="{B87FAEAC-ED61-4471-B831-0E521CACBC93}" destId="{09AC9AD8-93BE-4B01-B0CA-72D19023AE33}" srcOrd="0" destOrd="0" presId="urn:microsoft.com/office/officeart/2005/8/layout/default"/>
    <dgm:cxn modelId="{6E7B7977-72D9-4233-BFB3-262C7A294556}" type="presOf" srcId="{00C174C6-2388-4721-8B17-EB006AF01B2E}" destId="{15A1824A-8EF6-4504-B359-424A32423691}" srcOrd="0" destOrd="0" presId="urn:microsoft.com/office/officeart/2005/8/layout/default"/>
    <dgm:cxn modelId="{F69A104B-F9B8-48C9-8F27-94E30AAB7D4E}" srcId="{08089AF7-1D28-4008-83B3-16239E20D6DA}" destId="{262591F7-418C-4DF7-BAAD-43B6A21538DC}" srcOrd="4" destOrd="0" parTransId="{86E4E7F5-DBCA-426C-A0D1-DA01296563A2}" sibTransId="{798FAFE9-E185-4290-8131-8E8AE56FBF6D}"/>
    <dgm:cxn modelId="{10FC4435-DD80-4C8A-B7C8-ABFF1346E626}" type="presOf" srcId="{262591F7-418C-4DF7-BAAD-43B6A21538DC}" destId="{5D708C84-3FF1-4A22-BEB5-E6A53B297975}" srcOrd="0" destOrd="0" presId="urn:microsoft.com/office/officeart/2005/8/layout/default"/>
    <dgm:cxn modelId="{A45478C3-E198-4D6D-8AB0-904AF74C2E7D}" type="presOf" srcId="{732E9116-A972-47AF-BF32-5C313C2420BA}" destId="{0A7B4757-9A70-41B4-B3C4-C8A652359FCE}" srcOrd="0" destOrd="0" presId="urn:microsoft.com/office/officeart/2005/8/layout/default"/>
    <dgm:cxn modelId="{685322CF-F458-4F6C-875E-03822927802F}" srcId="{08089AF7-1D28-4008-83B3-16239E20D6DA}" destId="{B87FAEAC-ED61-4471-B831-0E521CACBC93}" srcOrd="1" destOrd="0" parTransId="{4072FA49-1640-454A-B7D7-CF9289809343}" sibTransId="{61C08C0E-713E-428D-900B-3BF0F8BB8977}"/>
    <dgm:cxn modelId="{E40D2D70-591E-410C-A9ED-A5C6E524DEF4}" srcId="{08089AF7-1D28-4008-83B3-16239E20D6DA}" destId="{576B0BD5-CA3D-4A2D-B8D7-4358A5D4CF06}" srcOrd="2" destOrd="0" parTransId="{0D0A435E-9472-4B2A-A79C-3D23070F3627}" sibTransId="{A983EA75-131B-45BF-A950-256520BA58C3}"/>
    <dgm:cxn modelId="{96863704-8E9E-4929-A5C3-EC329ABF2AC4}" srcId="{08089AF7-1D28-4008-83B3-16239E20D6DA}" destId="{00C174C6-2388-4721-8B17-EB006AF01B2E}" srcOrd="3" destOrd="0" parTransId="{3A371AE2-4D83-4FFD-B242-BE9C52709674}" sibTransId="{5C9D1A2A-BB21-4364-AD4B-61EFCCA22CB1}"/>
    <dgm:cxn modelId="{9E23F03A-7170-4AF6-BC52-7F61B2872F39}" type="presOf" srcId="{576B0BD5-CA3D-4A2D-B8D7-4358A5D4CF06}" destId="{232233CB-087D-47C9-B5D7-9D1F4AA51A00}" srcOrd="0" destOrd="0" presId="urn:microsoft.com/office/officeart/2005/8/layout/default"/>
    <dgm:cxn modelId="{D6EBC700-3A80-4F65-A8BB-85E4D52F0D48}" type="presOf" srcId="{08089AF7-1D28-4008-83B3-16239E20D6DA}" destId="{FDB82242-DA5D-4895-BD80-A2499C49BF62}" srcOrd="0" destOrd="0" presId="urn:microsoft.com/office/officeart/2005/8/layout/default"/>
    <dgm:cxn modelId="{37392185-C0BA-4D20-A1F5-8E2909D88E71}" srcId="{08089AF7-1D28-4008-83B3-16239E20D6DA}" destId="{732E9116-A972-47AF-BF32-5C313C2420BA}" srcOrd="0" destOrd="0" parTransId="{C6DBC24D-16DD-403F-8314-4588653FB52C}" sibTransId="{F36B4B88-0E84-4399-9C2E-B506A35513F1}"/>
    <dgm:cxn modelId="{4FC9FE16-4741-471A-B32D-437A568C40D4}" type="presParOf" srcId="{FDB82242-DA5D-4895-BD80-A2499C49BF62}" destId="{0A7B4757-9A70-41B4-B3C4-C8A652359FCE}" srcOrd="0" destOrd="0" presId="urn:microsoft.com/office/officeart/2005/8/layout/default"/>
    <dgm:cxn modelId="{E3EF1E78-0000-48C1-BC4B-ECC4D00DDC5E}" type="presParOf" srcId="{FDB82242-DA5D-4895-BD80-A2499C49BF62}" destId="{0D61658C-5BE3-4D90-B0FB-7E7ECF31557E}" srcOrd="1" destOrd="0" presId="urn:microsoft.com/office/officeart/2005/8/layout/default"/>
    <dgm:cxn modelId="{369B1955-590A-4794-8286-AA7EC197BD9F}" type="presParOf" srcId="{FDB82242-DA5D-4895-BD80-A2499C49BF62}" destId="{09AC9AD8-93BE-4B01-B0CA-72D19023AE33}" srcOrd="2" destOrd="0" presId="urn:microsoft.com/office/officeart/2005/8/layout/default"/>
    <dgm:cxn modelId="{8F86FF0E-4A76-4EFB-A29D-5891C7BBAB25}" type="presParOf" srcId="{FDB82242-DA5D-4895-BD80-A2499C49BF62}" destId="{8A64DD69-E56D-4A1B-9CC1-C34A34B2B5D7}" srcOrd="3" destOrd="0" presId="urn:microsoft.com/office/officeart/2005/8/layout/default"/>
    <dgm:cxn modelId="{6A7D321A-C74F-4973-9D8E-ECA816058B47}" type="presParOf" srcId="{FDB82242-DA5D-4895-BD80-A2499C49BF62}" destId="{232233CB-087D-47C9-B5D7-9D1F4AA51A00}" srcOrd="4" destOrd="0" presId="urn:microsoft.com/office/officeart/2005/8/layout/default"/>
    <dgm:cxn modelId="{85027671-ED46-4A3D-AA00-3ABD6F7116B6}" type="presParOf" srcId="{FDB82242-DA5D-4895-BD80-A2499C49BF62}" destId="{C9E1F506-5711-4998-8F91-D6231100219E}" srcOrd="5" destOrd="0" presId="urn:microsoft.com/office/officeart/2005/8/layout/default"/>
    <dgm:cxn modelId="{1144712D-08AF-4617-AECC-B4D67313E38B}" type="presParOf" srcId="{FDB82242-DA5D-4895-BD80-A2499C49BF62}" destId="{15A1824A-8EF6-4504-B359-424A32423691}" srcOrd="6" destOrd="0" presId="urn:microsoft.com/office/officeart/2005/8/layout/default"/>
    <dgm:cxn modelId="{8A84FF45-53F8-4C9B-95F9-2D59A40E7458}" type="presParOf" srcId="{FDB82242-DA5D-4895-BD80-A2499C49BF62}" destId="{6E87EA2E-414D-4EE8-B9F7-C9AAF7A4DC06}" srcOrd="7" destOrd="0" presId="urn:microsoft.com/office/officeart/2005/8/layout/default"/>
    <dgm:cxn modelId="{6D49BEEE-CFF1-4073-BDB1-A8AC36C95A11}" type="presParOf" srcId="{FDB82242-DA5D-4895-BD80-A2499C49BF62}" destId="{5D708C84-3FF1-4A22-BEB5-E6A53B29797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6720B74-1E25-43B3-A231-4C1260115015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D8FF3B4D-556C-48F2-81A3-747BD847B50B}">
      <dgm:prSet phldrT="[Texto]"/>
      <dgm:spPr/>
      <dgm:t>
        <a:bodyPr/>
        <a:lstStyle/>
        <a:p>
          <a:r>
            <a:rPr lang="es-EC" b="1" dirty="0" smtClean="0"/>
            <a:t>CONOCIMIENTOS</a:t>
          </a:r>
          <a:endParaRPr lang="es-EC" b="1" dirty="0"/>
        </a:p>
      </dgm:t>
    </dgm:pt>
    <dgm:pt modelId="{6969BEF1-83B0-4EBF-A3D9-82E2E31DF356}" type="parTrans" cxnId="{32BF05F5-22B4-445E-96E9-FB44BA11A797}">
      <dgm:prSet/>
      <dgm:spPr/>
      <dgm:t>
        <a:bodyPr/>
        <a:lstStyle/>
        <a:p>
          <a:endParaRPr lang="es-EC"/>
        </a:p>
      </dgm:t>
    </dgm:pt>
    <dgm:pt modelId="{717C19E7-4765-419F-A4B9-F64235DFF02C}" type="sibTrans" cxnId="{32BF05F5-22B4-445E-96E9-FB44BA11A797}">
      <dgm:prSet/>
      <dgm:spPr/>
      <dgm:t>
        <a:bodyPr/>
        <a:lstStyle/>
        <a:p>
          <a:endParaRPr lang="es-EC"/>
        </a:p>
      </dgm:t>
    </dgm:pt>
    <dgm:pt modelId="{050C200D-35E7-4D33-ABE2-9048FABBD0BE}">
      <dgm:prSet phldrT="[Texto]"/>
      <dgm:spPr/>
      <dgm:t>
        <a:bodyPr/>
        <a:lstStyle/>
        <a:p>
          <a:r>
            <a:rPr lang="es-EC" b="1" dirty="0" smtClean="0"/>
            <a:t>HABILIDADES</a:t>
          </a:r>
          <a:endParaRPr lang="es-EC" b="1" dirty="0"/>
        </a:p>
      </dgm:t>
    </dgm:pt>
    <dgm:pt modelId="{121FC510-9F75-4A5A-8725-03400A83D468}" type="parTrans" cxnId="{4615976A-A50E-4433-8E51-314AACF51D8C}">
      <dgm:prSet/>
      <dgm:spPr/>
      <dgm:t>
        <a:bodyPr/>
        <a:lstStyle/>
        <a:p>
          <a:endParaRPr lang="es-EC"/>
        </a:p>
      </dgm:t>
    </dgm:pt>
    <dgm:pt modelId="{0FAD88D7-EA3E-42E8-A15C-CEA43B167A1E}" type="sibTrans" cxnId="{4615976A-A50E-4433-8E51-314AACF51D8C}">
      <dgm:prSet/>
      <dgm:spPr/>
      <dgm:t>
        <a:bodyPr/>
        <a:lstStyle/>
        <a:p>
          <a:endParaRPr lang="es-EC"/>
        </a:p>
      </dgm:t>
    </dgm:pt>
    <dgm:pt modelId="{8DB0D946-47A7-42E8-8921-8A9272DCFBBA}">
      <dgm:prSet phldrT="[Texto]"/>
      <dgm:spPr/>
      <dgm:t>
        <a:bodyPr/>
        <a:lstStyle/>
        <a:p>
          <a:r>
            <a:rPr lang="es-EC" b="1" dirty="0" smtClean="0"/>
            <a:t>VALORES</a:t>
          </a:r>
          <a:endParaRPr lang="es-EC" b="1" dirty="0"/>
        </a:p>
      </dgm:t>
    </dgm:pt>
    <dgm:pt modelId="{15454B5C-3A4B-49C2-B282-54E5DFF5BCB4}" type="parTrans" cxnId="{D1291BB9-1D64-42D2-A793-A92CDAA83E67}">
      <dgm:prSet/>
      <dgm:spPr/>
      <dgm:t>
        <a:bodyPr/>
        <a:lstStyle/>
        <a:p>
          <a:endParaRPr lang="es-EC"/>
        </a:p>
      </dgm:t>
    </dgm:pt>
    <dgm:pt modelId="{92AFB386-47FF-4550-B8AD-9FEC1D6C4A91}" type="sibTrans" cxnId="{D1291BB9-1D64-42D2-A793-A92CDAA83E67}">
      <dgm:prSet/>
      <dgm:spPr/>
      <dgm:t>
        <a:bodyPr/>
        <a:lstStyle/>
        <a:p>
          <a:endParaRPr lang="es-EC"/>
        </a:p>
      </dgm:t>
    </dgm:pt>
    <dgm:pt modelId="{C3EE5F45-1C06-4D3E-887D-7AB6D7D21FF5}" type="pres">
      <dgm:prSet presAssocID="{86720B74-1E25-43B3-A231-4C1260115015}" presName="linear" presStyleCnt="0">
        <dgm:presLayoutVars>
          <dgm:dir/>
          <dgm:animLvl val="lvl"/>
          <dgm:resizeHandles val="exact"/>
        </dgm:presLayoutVars>
      </dgm:prSet>
      <dgm:spPr/>
    </dgm:pt>
    <dgm:pt modelId="{BC9275B9-347E-4C12-B318-03981203B0AF}" type="pres">
      <dgm:prSet presAssocID="{D8FF3B4D-556C-48F2-81A3-747BD847B50B}" presName="parentLin" presStyleCnt="0"/>
      <dgm:spPr/>
    </dgm:pt>
    <dgm:pt modelId="{FE0AC0F0-4FE4-4FEF-85F6-8901C59FC42A}" type="pres">
      <dgm:prSet presAssocID="{D8FF3B4D-556C-48F2-81A3-747BD847B50B}" presName="parentLeftMargin" presStyleLbl="node1" presStyleIdx="0" presStyleCnt="3"/>
      <dgm:spPr/>
    </dgm:pt>
    <dgm:pt modelId="{901E3F17-C34D-46E2-A481-987BEF8FEA72}" type="pres">
      <dgm:prSet presAssocID="{D8FF3B4D-556C-48F2-81A3-747BD847B50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3BCE094-1082-4358-9762-F9C2461DD0A9}" type="pres">
      <dgm:prSet presAssocID="{D8FF3B4D-556C-48F2-81A3-747BD847B50B}" presName="negativeSpace" presStyleCnt="0"/>
      <dgm:spPr/>
    </dgm:pt>
    <dgm:pt modelId="{88B486A0-9B8C-439E-918B-5EB85862E473}" type="pres">
      <dgm:prSet presAssocID="{D8FF3B4D-556C-48F2-81A3-747BD847B50B}" presName="childText" presStyleLbl="conFgAcc1" presStyleIdx="0" presStyleCnt="3">
        <dgm:presLayoutVars>
          <dgm:bulletEnabled val="1"/>
        </dgm:presLayoutVars>
      </dgm:prSet>
      <dgm:spPr/>
    </dgm:pt>
    <dgm:pt modelId="{0D2873F7-3D9D-47B4-882F-E4BDEE06F407}" type="pres">
      <dgm:prSet presAssocID="{717C19E7-4765-419F-A4B9-F64235DFF02C}" presName="spaceBetweenRectangles" presStyleCnt="0"/>
      <dgm:spPr/>
    </dgm:pt>
    <dgm:pt modelId="{A28280BB-6FE2-4AC0-9C4A-615B51039A03}" type="pres">
      <dgm:prSet presAssocID="{050C200D-35E7-4D33-ABE2-9048FABBD0BE}" presName="parentLin" presStyleCnt="0"/>
      <dgm:spPr/>
    </dgm:pt>
    <dgm:pt modelId="{F59969CA-FB05-4A36-95A2-50949B24C23F}" type="pres">
      <dgm:prSet presAssocID="{050C200D-35E7-4D33-ABE2-9048FABBD0BE}" presName="parentLeftMargin" presStyleLbl="node1" presStyleIdx="0" presStyleCnt="3"/>
      <dgm:spPr/>
    </dgm:pt>
    <dgm:pt modelId="{9818FA14-3CF9-425A-B434-E892F150A663}" type="pres">
      <dgm:prSet presAssocID="{050C200D-35E7-4D33-ABE2-9048FABBD0B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1C627B06-CDDE-46E7-9D1E-246750268545}" type="pres">
      <dgm:prSet presAssocID="{050C200D-35E7-4D33-ABE2-9048FABBD0BE}" presName="negativeSpace" presStyleCnt="0"/>
      <dgm:spPr/>
    </dgm:pt>
    <dgm:pt modelId="{12C3A415-765A-4752-8745-09A1177DC24D}" type="pres">
      <dgm:prSet presAssocID="{050C200D-35E7-4D33-ABE2-9048FABBD0BE}" presName="childText" presStyleLbl="conFgAcc1" presStyleIdx="1" presStyleCnt="3">
        <dgm:presLayoutVars>
          <dgm:bulletEnabled val="1"/>
        </dgm:presLayoutVars>
      </dgm:prSet>
      <dgm:spPr/>
    </dgm:pt>
    <dgm:pt modelId="{FFC63198-E199-4207-963F-543F83AB6AE5}" type="pres">
      <dgm:prSet presAssocID="{0FAD88D7-EA3E-42E8-A15C-CEA43B167A1E}" presName="spaceBetweenRectangles" presStyleCnt="0"/>
      <dgm:spPr/>
    </dgm:pt>
    <dgm:pt modelId="{9E540B43-A3C6-406E-9593-B87A7EECCCF3}" type="pres">
      <dgm:prSet presAssocID="{8DB0D946-47A7-42E8-8921-8A9272DCFBBA}" presName="parentLin" presStyleCnt="0"/>
      <dgm:spPr/>
    </dgm:pt>
    <dgm:pt modelId="{09175DDA-AFCE-4D11-8E0F-15F0D0A035F8}" type="pres">
      <dgm:prSet presAssocID="{8DB0D946-47A7-42E8-8921-8A9272DCFBBA}" presName="parentLeftMargin" presStyleLbl="node1" presStyleIdx="1" presStyleCnt="3"/>
      <dgm:spPr/>
    </dgm:pt>
    <dgm:pt modelId="{27F364FE-5C15-4D51-BD5F-2318BAE9E2DC}" type="pres">
      <dgm:prSet presAssocID="{8DB0D946-47A7-42E8-8921-8A9272DCFBBA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7AF37B24-91AD-4DA6-AE8C-42797D58BF5D}" type="pres">
      <dgm:prSet presAssocID="{8DB0D946-47A7-42E8-8921-8A9272DCFBBA}" presName="negativeSpace" presStyleCnt="0"/>
      <dgm:spPr/>
    </dgm:pt>
    <dgm:pt modelId="{19FE5D21-4169-4A29-82D2-0BE0B2037098}" type="pres">
      <dgm:prSet presAssocID="{8DB0D946-47A7-42E8-8921-8A9272DCFBB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0CC40E4C-7E82-4143-AEBD-05FB2D5457FB}" type="presOf" srcId="{8DB0D946-47A7-42E8-8921-8A9272DCFBBA}" destId="{27F364FE-5C15-4D51-BD5F-2318BAE9E2DC}" srcOrd="1" destOrd="0" presId="urn:microsoft.com/office/officeart/2005/8/layout/list1"/>
    <dgm:cxn modelId="{0ADDA282-FFDC-4C10-86FB-6504C7EC5176}" type="presOf" srcId="{050C200D-35E7-4D33-ABE2-9048FABBD0BE}" destId="{F59969CA-FB05-4A36-95A2-50949B24C23F}" srcOrd="0" destOrd="0" presId="urn:microsoft.com/office/officeart/2005/8/layout/list1"/>
    <dgm:cxn modelId="{20D8DBB7-7A98-435B-9B8E-7155AD7B0CDC}" type="presOf" srcId="{8DB0D946-47A7-42E8-8921-8A9272DCFBBA}" destId="{09175DDA-AFCE-4D11-8E0F-15F0D0A035F8}" srcOrd="0" destOrd="0" presId="urn:microsoft.com/office/officeart/2005/8/layout/list1"/>
    <dgm:cxn modelId="{A7377011-D6EA-470A-9955-410A4EF57A02}" type="presOf" srcId="{D8FF3B4D-556C-48F2-81A3-747BD847B50B}" destId="{FE0AC0F0-4FE4-4FEF-85F6-8901C59FC42A}" srcOrd="0" destOrd="0" presId="urn:microsoft.com/office/officeart/2005/8/layout/list1"/>
    <dgm:cxn modelId="{5704FBD0-B387-4387-9A1C-B0B8B317633C}" type="presOf" srcId="{D8FF3B4D-556C-48F2-81A3-747BD847B50B}" destId="{901E3F17-C34D-46E2-A481-987BEF8FEA72}" srcOrd="1" destOrd="0" presId="urn:microsoft.com/office/officeart/2005/8/layout/list1"/>
    <dgm:cxn modelId="{4615976A-A50E-4433-8E51-314AACF51D8C}" srcId="{86720B74-1E25-43B3-A231-4C1260115015}" destId="{050C200D-35E7-4D33-ABE2-9048FABBD0BE}" srcOrd="1" destOrd="0" parTransId="{121FC510-9F75-4A5A-8725-03400A83D468}" sibTransId="{0FAD88D7-EA3E-42E8-A15C-CEA43B167A1E}"/>
    <dgm:cxn modelId="{E44CF6E4-9F2E-4CE9-BC4F-07D4803FFD4C}" type="presOf" srcId="{86720B74-1E25-43B3-A231-4C1260115015}" destId="{C3EE5F45-1C06-4D3E-887D-7AB6D7D21FF5}" srcOrd="0" destOrd="0" presId="urn:microsoft.com/office/officeart/2005/8/layout/list1"/>
    <dgm:cxn modelId="{89088397-7AC3-4AEB-B762-D6579A885D21}" type="presOf" srcId="{050C200D-35E7-4D33-ABE2-9048FABBD0BE}" destId="{9818FA14-3CF9-425A-B434-E892F150A663}" srcOrd="1" destOrd="0" presId="urn:microsoft.com/office/officeart/2005/8/layout/list1"/>
    <dgm:cxn modelId="{32BF05F5-22B4-445E-96E9-FB44BA11A797}" srcId="{86720B74-1E25-43B3-A231-4C1260115015}" destId="{D8FF3B4D-556C-48F2-81A3-747BD847B50B}" srcOrd="0" destOrd="0" parTransId="{6969BEF1-83B0-4EBF-A3D9-82E2E31DF356}" sibTransId="{717C19E7-4765-419F-A4B9-F64235DFF02C}"/>
    <dgm:cxn modelId="{D1291BB9-1D64-42D2-A793-A92CDAA83E67}" srcId="{86720B74-1E25-43B3-A231-4C1260115015}" destId="{8DB0D946-47A7-42E8-8921-8A9272DCFBBA}" srcOrd="2" destOrd="0" parTransId="{15454B5C-3A4B-49C2-B282-54E5DFF5BCB4}" sibTransId="{92AFB386-47FF-4550-B8AD-9FEC1D6C4A91}"/>
    <dgm:cxn modelId="{06CDE9BE-A6A5-4029-97C2-AA6B7FD15B44}" type="presParOf" srcId="{C3EE5F45-1C06-4D3E-887D-7AB6D7D21FF5}" destId="{BC9275B9-347E-4C12-B318-03981203B0AF}" srcOrd="0" destOrd="0" presId="urn:microsoft.com/office/officeart/2005/8/layout/list1"/>
    <dgm:cxn modelId="{C09E8826-CC85-4520-A609-A712BA864AC3}" type="presParOf" srcId="{BC9275B9-347E-4C12-B318-03981203B0AF}" destId="{FE0AC0F0-4FE4-4FEF-85F6-8901C59FC42A}" srcOrd="0" destOrd="0" presId="urn:microsoft.com/office/officeart/2005/8/layout/list1"/>
    <dgm:cxn modelId="{05F0C6B7-F771-4407-A9D9-44C07D64ABB8}" type="presParOf" srcId="{BC9275B9-347E-4C12-B318-03981203B0AF}" destId="{901E3F17-C34D-46E2-A481-987BEF8FEA72}" srcOrd="1" destOrd="0" presId="urn:microsoft.com/office/officeart/2005/8/layout/list1"/>
    <dgm:cxn modelId="{9D23AD83-8364-414F-8176-2B489576B81F}" type="presParOf" srcId="{C3EE5F45-1C06-4D3E-887D-7AB6D7D21FF5}" destId="{A3BCE094-1082-4358-9762-F9C2461DD0A9}" srcOrd="1" destOrd="0" presId="urn:microsoft.com/office/officeart/2005/8/layout/list1"/>
    <dgm:cxn modelId="{55B17DD8-6102-4F00-A359-EB337F721E1A}" type="presParOf" srcId="{C3EE5F45-1C06-4D3E-887D-7AB6D7D21FF5}" destId="{88B486A0-9B8C-439E-918B-5EB85862E473}" srcOrd="2" destOrd="0" presId="urn:microsoft.com/office/officeart/2005/8/layout/list1"/>
    <dgm:cxn modelId="{4E5EBB43-AE78-4F4C-BA07-BE1177AAB84B}" type="presParOf" srcId="{C3EE5F45-1C06-4D3E-887D-7AB6D7D21FF5}" destId="{0D2873F7-3D9D-47B4-882F-E4BDEE06F407}" srcOrd="3" destOrd="0" presId="urn:microsoft.com/office/officeart/2005/8/layout/list1"/>
    <dgm:cxn modelId="{8A4439A6-1046-4F30-93AA-FFE6B437BCB8}" type="presParOf" srcId="{C3EE5F45-1C06-4D3E-887D-7AB6D7D21FF5}" destId="{A28280BB-6FE2-4AC0-9C4A-615B51039A03}" srcOrd="4" destOrd="0" presId="urn:microsoft.com/office/officeart/2005/8/layout/list1"/>
    <dgm:cxn modelId="{64DB3087-1F1F-45AD-8827-D203B0E9219B}" type="presParOf" srcId="{A28280BB-6FE2-4AC0-9C4A-615B51039A03}" destId="{F59969CA-FB05-4A36-95A2-50949B24C23F}" srcOrd="0" destOrd="0" presId="urn:microsoft.com/office/officeart/2005/8/layout/list1"/>
    <dgm:cxn modelId="{510F0703-510A-48E1-9D0A-FF69EB20F99E}" type="presParOf" srcId="{A28280BB-6FE2-4AC0-9C4A-615B51039A03}" destId="{9818FA14-3CF9-425A-B434-E892F150A663}" srcOrd="1" destOrd="0" presId="urn:microsoft.com/office/officeart/2005/8/layout/list1"/>
    <dgm:cxn modelId="{5607AF7F-22CE-4BD7-A42F-76F060BDC093}" type="presParOf" srcId="{C3EE5F45-1C06-4D3E-887D-7AB6D7D21FF5}" destId="{1C627B06-CDDE-46E7-9D1E-246750268545}" srcOrd="5" destOrd="0" presId="urn:microsoft.com/office/officeart/2005/8/layout/list1"/>
    <dgm:cxn modelId="{441BFCFA-688D-48B6-8294-64982BC2FE17}" type="presParOf" srcId="{C3EE5F45-1C06-4D3E-887D-7AB6D7D21FF5}" destId="{12C3A415-765A-4752-8745-09A1177DC24D}" srcOrd="6" destOrd="0" presId="urn:microsoft.com/office/officeart/2005/8/layout/list1"/>
    <dgm:cxn modelId="{A939625F-2BD5-4CA4-8FA6-43FFC2BA4E10}" type="presParOf" srcId="{C3EE5F45-1C06-4D3E-887D-7AB6D7D21FF5}" destId="{FFC63198-E199-4207-963F-543F83AB6AE5}" srcOrd="7" destOrd="0" presId="urn:microsoft.com/office/officeart/2005/8/layout/list1"/>
    <dgm:cxn modelId="{1E34607C-0832-4D14-A85F-4A6AC067E09F}" type="presParOf" srcId="{C3EE5F45-1C06-4D3E-887D-7AB6D7D21FF5}" destId="{9E540B43-A3C6-406E-9593-B87A7EECCCF3}" srcOrd="8" destOrd="0" presId="urn:microsoft.com/office/officeart/2005/8/layout/list1"/>
    <dgm:cxn modelId="{77BDA048-922E-49F3-B68E-5AD518DB9DF3}" type="presParOf" srcId="{9E540B43-A3C6-406E-9593-B87A7EECCCF3}" destId="{09175DDA-AFCE-4D11-8E0F-15F0D0A035F8}" srcOrd="0" destOrd="0" presId="urn:microsoft.com/office/officeart/2005/8/layout/list1"/>
    <dgm:cxn modelId="{BEFCB1F3-356E-4B3A-A46B-313F6FBA0FAD}" type="presParOf" srcId="{9E540B43-A3C6-406E-9593-B87A7EECCCF3}" destId="{27F364FE-5C15-4D51-BD5F-2318BAE9E2DC}" srcOrd="1" destOrd="0" presId="urn:microsoft.com/office/officeart/2005/8/layout/list1"/>
    <dgm:cxn modelId="{55BEF33D-981F-41F5-AD96-ECFF1CE35D56}" type="presParOf" srcId="{C3EE5F45-1C06-4D3E-887D-7AB6D7D21FF5}" destId="{7AF37B24-91AD-4DA6-AE8C-42797D58BF5D}" srcOrd="9" destOrd="0" presId="urn:microsoft.com/office/officeart/2005/8/layout/list1"/>
    <dgm:cxn modelId="{5A4A98F3-C9F3-4091-8AC1-4489A1C42F50}" type="presParOf" srcId="{C3EE5F45-1C06-4D3E-887D-7AB6D7D21FF5}" destId="{19FE5D21-4169-4A29-82D2-0BE0B203709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243C5BE-22E2-4673-8F2D-7F3222257B78}" type="doc">
      <dgm:prSet loTypeId="urn:microsoft.com/office/officeart/2005/8/layout/venn1" loCatId="relationship" qsTypeId="urn:microsoft.com/office/officeart/2005/8/quickstyle/simple1" qsCatId="simple" csTypeId="urn:microsoft.com/office/officeart/2005/8/colors/colorful1" csCatId="colorful" phldr="1"/>
      <dgm:spPr/>
    </dgm:pt>
    <dgm:pt modelId="{79410172-B233-4932-884E-1091C62111D1}">
      <dgm:prSet phldrT="[Texto]"/>
      <dgm:spPr/>
      <dgm:t>
        <a:bodyPr/>
        <a:lstStyle/>
        <a:p>
          <a:r>
            <a:rPr lang="es-EC" b="1" dirty="0" smtClean="0"/>
            <a:t>DOCENCIA</a:t>
          </a:r>
          <a:endParaRPr lang="es-EC" b="1" dirty="0"/>
        </a:p>
      </dgm:t>
    </dgm:pt>
    <dgm:pt modelId="{BE8F7802-198D-4708-BAFF-8DFA8AE4066C}" type="parTrans" cxnId="{A2B8C25E-071C-4C09-9023-D87186F75E06}">
      <dgm:prSet/>
      <dgm:spPr/>
      <dgm:t>
        <a:bodyPr/>
        <a:lstStyle/>
        <a:p>
          <a:endParaRPr lang="es-EC"/>
        </a:p>
      </dgm:t>
    </dgm:pt>
    <dgm:pt modelId="{447BDE1E-0EA6-48F5-A119-F3424C3267C6}" type="sibTrans" cxnId="{A2B8C25E-071C-4C09-9023-D87186F75E06}">
      <dgm:prSet/>
      <dgm:spPr/>
      <dgm:t>
        <a:bodyPr/>
        <a:lstStyle/>
        <a:p>
          <a:endParaRPr lang="es-EC"/>
        </a:p>
      </dgm:t>
    </dgm:pt>
    <dgm:pt modelId="{911BFBE5-8B1E-4B4C-A5AF-80EF509E0743}">
      <dgm:prSet phldrT="[Texto]"/>
      <dgm:spPr/>
      <dgm:t>
        <a:bodyPr/>
        <a:lstStyle/>
        <a:p>
          <a:r>
            <a:rPr lang="es-EC" b="1" dirty="0" smtClean="0"/>
            <a:t>VINCULACIÓN</a:t>
          </a:r>
          <a:endParaRPr lang="es-EC" b="1" dirty="0"/>
        </a:p>
      </dgm:t>
    </dgm:pt>
    <dgm:pt modelId="{878946B4-AAEB-4AAA-ABF4-E1235B99FA12}" type="parTrans" cxnId="{C072C4DA-A3EC-40F8-8DDF-BD121AEEF5C5}">
      <dgm:prSet/>
      <dgm:spPr/>
      <dgm:t>
        <a:bodyPr/>
        <a:lstStyle/>
        <a:p>
          <a:endParaRPr lang="es-EC"/>
        </a:p>
      </dgm:t>
    </dgm:pt>
    <dgm:pt modelId="{4615BB70-7BF5-4BF9-9249-4C584D00A3CE}" type="sibTrans" cxnId="{C072C4DA-A3EC-40F8-8DDF-BD121AEEF5C5}">
      <dgm:prSet/>
      <dgm:spPr/>
      <dgm:t>
        <a:bodyPr/>
        <a:lstStyle/>
        <a:p>
          <a:endParaRPr lang="es-EC"/>
        </a:p>
      </dgm:t>
    </dgm:pt>
    <dgm:pt modelId="{B16058A2-9469-438B-85FB-044F375D6C35}">
      <dgm:prSet phldrT="[Texto]"/>
      <dgm:spPr/>
      <dgm:t>
        <a:bodyPr/>
        <a:lstStyle/>
        <a:p>
          <a:r>
            <a:rPr lang="es-EC" b="1" dirty="0" smtClean="0"/>
            <a:t>INVESTIGACIÓN</a:t>
          </a:r>
          <a:endParaRPr lang="es-EC" b="1" dirty="0"/>
        </a:p>
      </dgm:t>
    </dgm:pt>
    <dgm:pt modelId="{88B0EBB5-0859-43A5-833F-1426DD7B2B7D}" type="parTrans" cxnId="{E166F535-20AD-4BA7-A24A-F058618B29E2}">
      <dgm:prSet/>
      <dgm:spPr/>
      <dgm:t>
        <a:bodyPr/>
        <a:lstStyle/>
        <a:p>
          <a:endParaRPr lang="es-EC"/>
        </a:p>
      </dgm:t>
    </dgm:pt>
    <dgm:pt modelId="{0423819E-31E3-4C1C-ABE3-A41AE79EE38D}" type="sibTrans" cxnId="{E166F535-20AD-4BA7-A24A-F058618B29E2}">
      <dgm:prSet/>
      <dgm:spPr/>
      <dgm:t>
        <a:bodyPr/>
        <a:lstStyle/>
        <a:p>
          <a:endParaRPr lang="es-EC"/>
        </a:p>
      </dgm:t>
    </dgm:pt>
    <dgm:pt modelId="{9081705A-FDE8-4B8E-B187-2320A9535199}" type="pres">
      <dgm:prSet presAssocID="{6243C5BE-22E2-4673-8F2D-7F3222257B78}" presName="compositeShape" presStyleCnt="0">
        <dgm:presLayoutVars>
          <dgm:chMax val="7"/>
          <dgm:dir/>
          <dgm:resizeHandles val="exact"/>
        </dgm:presLayoutVars>
      </dgm:prSet>
      <dgm:spPr/>
    </dgm:pt>
    <dgm:pt modelId="{29200D86-C9EA-44FE-82A3-21BFBBA78DDF}" type="pres">
      <dgm:prSet presAssocID="{79410172-B233-4932-884E-1091C62111D1}" presName="circ1" presStyleLbl="vennNode1" presStyleIdx="0" presStyleCnt="3"/>
      <dgm:spPr/>
    </dgm:pt>
    <dgm:pt modelId="{435579F8-3F24-4459-A067-10395A8DF1E9}" type="pres">
      <dgm:prSet presAssocID="{79410172-B233-4932-884E-1091C62111D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76C4050-F482-451C-9978-5D33026BA6A0}" type="pres">
      <dgm:prSet presAssocID="{911BFBE5-8B1E-4B4C-A5AF-80EF509E0743}" presName="circ2" presStyleLbl="vennNode1" presStyleIdx="1" presStyleCnt="3"/>
      <dgm:spPr/>
      <dgm:t>
        <a:bodyPr/>
        <a:lstStyle/>
        <a:p>
          <a:endParaRPr lang="es-EC"/>
        </a:p>
      </dgm:t>
    </dgm:pt>
    <dgm:pt modelId="{A17029EF-0FE7-4C07-84E8-286618FC8424}" type="pres">
      <dgm:prSet presAssocID="{911BFBE5-8B1E-4B4C-A5AF-80EF509E074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D41D029-9C20-46D9-979E-E054B483C79B}" type="pres">
      <dgm:prSet presAssocID="{B16058A2-9469-438B-85FB-044F375D6C35}" presName="circ3" presStyleLbl="vennNode1" presStyleIdx="2" presStyleCnt="3"/>
      <dgm:spPr/>
      <dgm:t>
        <a:bodyPr/>
        <a:lstStyle/>
        <a:p>
          <a:endParaRPr lang="es-EC"/>
        </a:p>
      </dgm:t>
    </dgm:pt>
    <dgm:pt modelId="{7205BABF-D48F-412B-B6C1-6C02E3B9E5C6}" type="pres">
      <dgm:prSet presAssocID="{B16058A2-9469-438B-85FB-044F375D6C3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A2B8C25E-071C-4C09-9023-D87186F75E06}" srcId="{6243C5BE-22E2-4673-8F2D-7F3222257B78}" destId="{79410172-B233-4932-884E-1091C62111D1}" srcOrd="0" destOrd="0" parTransId="{BE8F7802-198D-4708-BAFF-8DFA8AE4066C}" sibTransId="{447BDE1E-0EA6-48F5-A119-F3424C3267C6}"/>
    <dgm:cxn modelId="{BA150E9F-6D43-4FED-A396-5F0F895CF2E7}" type="presOf" srcId="{911BFBE5-8B1E-4B4C-A5AF-80EF509E0743}" destId="{A17029EF-0FE7-4C07-84E8-286618FC8424}" srcOrd="1" destOrd="0" presId="urn:microsoft.com/office/officeart/2005/8/layout/venn1"/>
    <dgm:cxn modelId="{E166F535-20AD-4BA7-A24A-F058618B29E2}" srcId="{6243C5BE-22E2-4673-8F2D-7F3222257B78}" destId="{B16058A2-9469-438B-85FB-044F375D6C35}" srcOrd="2" destOrd="0" parTransId="{88B0EBB5-0859-43A5-833F-1426DD7B2B7D}" sibTransId="{0423819E-31E3-4C1C-ABE3-A41AE79EE38D}"/>
    <dgm:cxn modelId="{0C0E4620-93E8-4B08-B516-1DC76CEC86C8}" type="presOf" srcId="{911BFBE5-8B1E-4B4C-A5AF-80EF509E0743}" destId="{B76C4050-F482-451C-9978-5D33026BA6A0}" srcOrd="0" destOrd="0" presId="urn:microsoft.com/office/officeart/2005/8/layout/venn1"/>
    <dgm:cxn modelId="{A88F30D6-751F-4B52-9893-AC5791127446}" type="presOf" srcId="{B16058A2-9469-438B-85FB-044F375D6C35}" destId="{7205BABF-D48F-412B-B6C1-6C02E3B9E5C6}" srcOrd="1" destOrd="0" presId="urn:microsoft.com/office/officeart/2005/8/layout/venn1"/>
    <dgm:cxn modelId="{C072C4DA-A3EC-40F8-8DDF-BD121AEEF5C5}" srcId="{6243C5BE-22E2-4673-8F2D-7F3222257B78}" destId="{911BFBE5-8B1E-4B4C-A5AF-80EF509E0743}" srcOrd="1" destOrd="0" parTransId="{878946B4-AAEB-4AAA-ABF4-E1235B99FA12}" sibTransId="{4615BB70-7BF5-4BF9-9249-4C584D00A3CE}"/>
    <dgm:cxn modelId="{21D3F1F0-8463-447D-BAFC-61FC3991CEDD}" type="presOf" srcId="{B16058A2-9469-438B-85FB-044F375D6C35}" destId="{3D41D029-9C20-46D9-979E-E054B483C79B}" srcOrd="0" destOrd="0" presId="urn:microsoft.com/office/officeart/2005/8/layout/venn1"/>
    <dgm:cxn modelId="{89BB0A3F-1D8D-451C-8D4C-7E3BB38FEABF}" type="presOf" srcId="{79410172-B233-4932-884E-1091C62111D1}" destId="{435579F8-3F24-4459-A067-10395A8DF1E9}" srcOrd="1" destOrd="0" presId="urn:microsoft.com/office/officeart/2005/8/layout/venn1"/>
    <dgm:cxn modelId="{88A7AFD0-40DA-45D2-A8AE-86A5F05C94C1}" type="presOf" srcId="{79410172-B233-4932-884E-1091C62111D1}" destId="{29200D86-C9EA-44FE-82A3-21BFBBA78DDF}" srcOrd="0" destOrd="0" presId="urn:microsoft.com/office/officeart/2005/8/layout/venn1"/>
    <dgm:cxn modelId="{48D44523-70ED-48C9-BCFF-2DE642A56629}" type="presOf" srcId="{6243C5BE-22E2-4673-8F2D-7F3222257B78}" destId="{9081705A-FDE8-4B8E-B187-2320A9535199}" srcOrd="0" destOrd="0" presId="urn:microsoft.com/office/officeart/2005/8/layout/venn1"/>
    <dgm:cxn modelId="{F4BA96FE-30A1-46D0-9BAD-494A5D5F680E}" type="presParOf" srcId="{9081705A-FDE8-4B8E-B187-2320A9535199}" destId="{29200D86-C9EA-44FE-82A3-21BFBBA78DDF}" srcOrd="0" destOrd="0" presId="urn:microsoft.com/office/officeart/2005/8/layout/venn1"/>
    <dgm:cxn modelId="{1A66E2EE-2593-4451-A547-DC3E744438C4}" type="presParOf" srcId="{9081705A-FDE8-4B8E-B187-2320A9535199}" destId="{435579F8-3F24-4459-A067-10395A8DF1E9}" srcOrd="1" destOrd="0" presId="urn:microsoft.com/office/officeart/2005/8/layout/venn1"/>
    <dgm:cxn modelId="{920D8DB8-FAC1-423D-A325-3F6A6E642ACF}" type="presParOf" srcId="{9081705A-FDE8-4B8E-B187-2320A9535199}" destId="{B76C4050-F482-451C-9978-5D33026BA6A0}" srcOrd="2" destOrd="0" presId="urn:microsoft.com/office/officeart/2005/8/layout/venn1"/>
    <dgm:cxn modelId="{C297C4CD-B807-4F4B-920A-FAFA925441DA}" type="presParOf" srcId="{9081705A-FDE8-4B8E-B187-2320A9535199}" destId="{A17029EF-0FE7-4C07-84E8-286618FC8424}" srcOrd="3" destOrd="0" presId="urn:microsoft.com/office/officeart/2005/8/layout/venn1"/>
    <dgm:cxn modelId="{89128CDD-40DD-4F41-A913-6BF35A0EDEF8}" type="presParOf" srcId="{9081705A-FDE8-4B8E-B187-2320A9535199}" destId="{3D41D029-9C20-46D9-979E-E054B483C79B}" srcOrd="4" destOrd="0" presId="urn:microsoft.com/office/officeart/2005/8/layout/venn1"/>
    <dgm:cxn modelId="{431EE60A-3854-4DC5-AD8A-40689CDCD724}" type="presParOf" srcId="{9081705A-FDE8-4B8E-B187-2320A9535199}" destId="{7205BABF-D48F-412B-B6C1-6C02E3B9E5C6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D5CD10E-6C84-4F8B-99AF-1529C1C781F0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FD44E288-34AE-46A4-8610-0D8AE993D26F}">
      <dgm:prSet phldrT="[Texto]"/>
      <dgm:spPr/>
      <dgm:t>
        <a:bodyPr/>
        <a:lstStyle/>
        <a:p>
          <a:r>
            <a:rPr lang="es-EC" dirty="0" smtClean="0"/>
            <a:t>Modelos de aprendizaje</a:t>
          </a:r>
          <a:endParaRPr lang="es-EC" dirty="0"/>
        </a:p>
      </dgm:t>
    </dgm:pt>
    <dgm:pt modelId="{BA05D36E-8442-43D6-814A-6D14F733A94B}" type="parTrans" cxnId="{34BC278A-DEB3-4320-8731-1B79A86747E4}">
      <dgm:prSet/>
      <dgm:spPr/>
      <dgm:t>
        <a:bodyPr/>
        <a:lstStyle/>
        <a:p>
          <a:endParaRPr lang="es-EC"/>
        </a:p>
      </dgm:t>
    </dgm:pt>
    <dgm:pt modelId="{63ABAE93-77B1-4301-8769-A1F28FC4BD9E}" type="sibTrans" cxnId="{34BC278A-DEB3-4320-8731-1B79A86747E4}">
      <dgm:prSet/>
      <dgm:spPr/>
      <dgm:t>
        <a:bodyPr/>
        <a:lstStyle/>
        <a:p>
          <a:endParaRPr lang="es-EC"/>
        </a:p>
      </dgm:t>
    </dgm:pt>
    <dgm:pt modelId="{9B845FE0-B9AE-4650-86B8-78DC021591B9}">
      <dgm:prSet phldrT="[Texto]"/>
      <dgm:spPr/>
      <dgm:t>
        <a:bodyPr/>
        <a:lstStyle/>
        <a:p>
          <a:r>
            <a:rPr lang="es-EC" dirty="0" smtClean="0"/>
            <a:t>Asignaturas</a:t>
          </a:r>
          <a:endParaRPr lang="es-EC" dirty="0"/>
        </a:p>
      </dgm:t>
    </dgm:pt>
    <dgm:pt modelId="{B9D73EB7-2DE4-49DB-95AE-56E9F936D823}" type="parTrans" cxnId="{438F21DA-4073-40F6-8EEB-6A03BB38C828}">
      <dgm:prSet/>
      <dgm:spPr/>
      <dgm:t>
        <a:bodyPr/>
        <a:lstStyle/>
        <a:p>
          <a:endParaRPr lang="es-EC"/>
        </a:p>
      </dgm:t>
    </dgm:pt>
    <dgm:pt modelId="{9734D6E2-848B-429D-8DE0-2642AE6E9C20}" type="sibTrans" cxnId="{438F21DA-4073-40F6-8EEB-6A03BB38C828}">
      <dgm:prSet/>
      <dgm:spPr/>
      <dgm:t>
        <a:bodyPr/>
        <a:lstStyle/>
        <a:p>
          <a:endParaRPr lang="es-EC"/>
        </a:p>
      </dgm:t>
    </dgm:pt>
    <dgm:pt modelId="{91DF8E01-06DC-46DA-AEB6-C207CD3F99F5}">
      <dgm:prSet phldrT="[Texto]"/>
      <dgm:spPr/>
      <dgm:t>
        <a:bodyPr/>
        <a:lstStyle/>
        <a:p>
          <a:r>
            <a:rPr lang="es-EC" dirty="0" smtClean="0"/>
            <a:t>Modelos institucionales</a:t>
          </a:r>
          <a:endParaRPr lang="es-EC" dirty="0"/>
        </a:p>
      </dgm:t>
    </dgm:pt>
    <dgm:pt modelId="{2736AFA5-E76F-460B-89E9-B25A44DFD4E7}" type="parTrans" cxnId="{733E2196-268F-4FFC-9157-437317158E99}">
      <dgm:prSet/>
      <dgm:spPr/>
      <dgm:t>
        <a:bodyPr/>
        <a:lstStyle/>
        <a:p>
          <a:endParaRPr lang="es-EC"/>
        </a:p>
      </dgm:t>
    </dgm:pt>
    <dgm:pt modelId="{E4302A31-A6D6-4435-A79F-3750B408B190}" type="sibTrans" cxnId="{733E2196-268F-4FFC-9157-437317158E99}">
      <dgm:prSet/>
      <dgm:spPr/>
      <dgm:t>
        <a:bodyPr/>
        <a:lstStyle/>
        <a:p>
          <a:endParaRPr lang="es-EC"/>
        </a:p>
      </dgm:t>
    </dgm:pt>
    <dgm:pt modelId="{174E880D-E201-4D0C-8CE3-72A4A71331CC}">
      <dgm:prSet phldrT="[Texto]"/>
      <dgm:spPr/>
      <dgm:t>
        <a:bodyPr/>
        <a:lstStyle/>
        <a:p>
          <a:r>
            <a:rPr lang="es-EC" dirty="0" smtClean="0"/>
            <a:t>Ediciones,</a:t>
          </a:r>
        </a:p>
        <a:p>
          <a:r>
            <a:rPr lang="es-EC" dirty="0" smtClean="0"/>
            <a:t>multimedia</a:t>
          </a:r>
          <a:endParaRPr lang="es-EC" dirty="0"/>
        </a:p>
      </dgm:t>
    </dgm:pt>
    <dgm:pt modelId="{4151D8F3-D431-473C-B564-B7555F251942}" type="parTrans" cxnId="{97FE2C11-FB87-44A8-8E54-3FC875C7CFD3}">
      <dgm:prSet/>
      <dgm:spPr/>
      <dgm:t>
        <a:bodyPr/>
        <a:lstStyle/>
        <a:p>
          <a:endParaRPr lang="es-EC"/>
        </a:p>
      </dgm:t>
    </dgm:pt>
    <dgm:pt modelId="{BE16656F-8C79-4865-989B-1C0B272F8995}" type="sibTrans" cxnId="{97FE2C11-FB87-44A8-8E54-3FC875C7CFD3}">
      <dgm:prSet/>
      <dgm:spPr/>
      <dgm:t>
        <a:bodyPr/>
        <a:lstStyle/>
        <a:p>
          <a:endParaRPr lang="es-EC"/>
        </a:p>
      </dgm:t>
    </dgm:pt>
    <dgm:pt modelId="{FB1D588F-777E-465B-8E91-467317362A1E}" type="pres">
      <dgm:prSet presAssocID="{8D5CD10E-6C84-4F8B-99AF-1529C1C781F0}" presName="diagram" presStyleCnt="0">
        <dgm:presLayoutVars>
          <dgm:dir/>
          <dgm:resizeHandles val="exact"/>
        </dgm:presLayoutVars>
      </dgm:prSet>
      <dgm:spPr/>
    </dgm:pt>
    <dgm:pt modelId="{EA5DAE92-F1FE-4C59-B9EA-E500B60028D1}" type="pres">
      <dgm:prSet presAssocID="{FD44E288-34AE-46A4-8610-0D8AE993D26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790F0C3-84F0-4045-93CE-81724192FEAB}" type="pres">
      <dgm:prSet presAssocID="{63ABAE93-77B1-4301-8769-A1F28FC4BD9E}" presName="sibTrans" presStyleCnt="0"/>
      <dgm:spPr/>
    </dgm:pt>
    <dgm:pt modelId="{96E517D6-458A-4D74-ADF9-158721F6FAF5}" type="pres">
      <dgm:prSet presAssocID="{9B845FE0-B9AE-4650-86B8-78DC021591B9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388802E-766E-45F5-B004-686500EBC240}" type="pres">
      <dgm:prSet presAssocID="{9734D6E2-848B-429D-8DE0-2642AE6E9C20}" presName="sibTrans" presStyleCnt="0"/>
      <dgm:spPr/>
    </dgm:pt>
    <dgm:pt modelId="{4BB8B959-8E90-49C0-BF16-80192CBB5283}" type="pres">
      <dgm:prSet presAssocID="{91DF8E01-06DC-46DA-AEB6-C207CD3F99F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17C69A8-31CA-4302-AAB6-80661DF0D140}" type="pres">
      <dgm:prSet presAssocID="{E4302A31-A6D6-4435-A79F-3750B408B190}" presName="sibTrans" presStyleCnt="0"/>
      <dgm:spPr/>
    </dgm:pt>
    <dgm:pt modelId="{D84D2E8F-E784-437F-A839-1E7E47B47826}" type="pres">
      <dgm:prSet presAssocID="{174E880D-E201-4D0C-8CE3-72A4A71331CC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A37B138B-86F5-43B2-986F-1B4C7BE6C552}" type="presOf" srcId="{91DF8E01-06DC-46DA-AEB6-C207CD3F99F5}" destId="{4BB8B959-8E90-49C0-BF16-80192CBB5283}" srcOrd="0" destOrd="0" presId="urn:microsoft.com/office/officeart/2005/8/layout/default"/>
    <dgm:cxn modelId="{733E2196-268F-4FFC-9157-437317158E99}" srcId="{8D5CD10E-6C84-4F8B-99AF-1529C1C781F0}" destId="{91DF8E01-06DC-46DA-AEB6-C207CD3F99F5}" srcOrd="2" destOrd="0" parTransId="{2736AFA5-E76F-460B-89E9-B25A44DFD4E7}" sibTransId="{E4302A31-A6D6-4435-A79F-3750B408B190}"/>
    <dgm:cxn modelId="{97FE2C11-FB87-44A8-8E54-3FC875C7CFD3}" srcId="{8D5CD10E-6C84-4F8B-99AF-1529C1C781F0}" destId="{174E880D-E201-4D0C-8CE3-72A4A71331CC}" srcOrd="3" destOrd="0" parTransId="{4151D8F3-D431-473C-B564-B7555F251942}" sibTransId="{BE16656F-8C79-4865-989B-1C0B272F8995}"/>
    <dgm:cxn modelId="{B691AC7B-B35C-4701-A2B1-E45A8DD702B8}" type="presOf" srcId="{8D5CD10E-6C84-4F8B-99AF-1529C1C781F0}" destId="{FB1D588F-777E-465B-8E91-467317362A1E}" srcOrd="0" destOrd="0" presId="urn:microsoft.com/office/officeart/2005/8/layout/default"/>
    <dgm:cxn modelId="{438F21DA-4073-40F6-8EEB-6A03BB38C828}" srcId="{8D5CD10E-6C84-4F8B-99AF-1529C1C781F0}" destId="{9B845FE0-B9AE-4650-86B8-78DC021591B9}" srcOrd="1" destOrd="0" parTransId="{B9D73EB7-2DE4-49DB-95AE-56E9F936D823}" sibTransId="{9734D6E2-848B-429D-8DE0-2642AE6E9C20}"/>
    <dgm:cxn modelId="{49349AC3-B99D-48D1-BB36-814A418130EF}" type="presOf" srcId="{FD44E288-34AE-46A4-8610-0D8AE993D26F}" destId="{EA5DAE92-F1FE-4C59-B9EA-E500B60028D1}" srcOrd="0" destOrd="0" presId="urn:microsoft.com/office/officeart/2005/8/layout/default"/>
    <dgm:cxn modelId="{34BC278A-DEB3-4320-8731-1B79A86747E4}" srcId="{8D5CD10E-6C84-4F8B-99AF-1529C1C781F0}" destId="{FD44E288-34AE-46A4-8610-0D8AE993D26F}" srcOrd="0" destOrd="0" parTransId="{BA05D36E-8442-43D6-814A-6D14F733A94B}" sibTransId="{63ABAE93-77B1-4301-8769-A1F28FC4BD9E}"/>
    <dgm:cxn modelId="{2940020C-3836-4333-BF10-5ECF5DFA066E}" type="presOf" srcId="{9B845FE0-B9AE-4650-86B8-78DC021591B9}" destId="{96E517D6-458A-4D74-ADF9-158721F6FAF5}" srcOrd="0" destOrd="0" presId="urn:microsoft.com/office/officeart/2005/8/layout/default"/>
    <dgm:cxn modelId="{4283EE77-107B-4E89-9A30-2F3E6DF830B4}" type="presOf" srcId="{174E880D-E201-4D0C-8CE3-72A4A71331CC}" destId="{D84D2E8F-E784-437F-A839-1E7E47B47826}" srcOrd="0" destOrd="0" presId="urn:microsoft.com/office/officeart/2005/8/layout/default"/>
    <dgm:cxn modelId="{59F448B6-3630-4A07-9686-B55C2FD89932}" type="presParOf" srcId="{FB1D588F-777E-465B-8E91-467317362A1E}" destId="{EA5DAE92-F1FE-4C59-B9EA-E500B60028D1}" srcOrd="0" destOrd="0" presId="urn:microsoft.com/office/officeart/2005/8/layout/default"/>
    <dgm:cxn modelId="{DA381D27-ABBD-4B8C-A0CF-28CDB1BACFFA}" type="presParOf" srcId="{FB1D588F-777E-465B-8E91-467317362A1E}" destId="{E790F0C3-84F0-4045-93CE-81724192FEAB}" srcOrd="1" destOrd="0" presId="urn:microsoft.com/office/officeart/2005/8/layout/default"/>
    <dgm:cxn modelId="{D017BF45-A22D-4EAA-90B9-E71CF136E754}" type="presParOf" srcId="{FB1D588F-777E-465B-8E91-467317362A1E}" destId="{96E517D6-458A-4D74-ADF9-158721F6FAF5}" srcOrd="2" destOrd="0" presId="urn:microsoft.com/office/officeart/2005/8/layout/default"/>
    <dgm:cxn modelId="{6D0C4A04-1FDD-4F85-9831-FE437D8848E6}" type="presParOf" srcId="{FB1D588F-777E-465B-8E91-467317362A1E}" destId="{4388802E-766E-45F5-B004-686500EBC240}" srcOrd="3" destOrd="0" presId="urn:microsoft.com/office/officeart/2005/8/layout/default"/>
    <dgm:cxn modelId="{87938B05-A927-4673-962A-BF7D3C35B94A}" type="presParOf" srcId="{FB1D588F-777E-465B-8E91-467317362A1E}" destId="{4BB8B959-8E90-49C0-BF16-80192CBB5283}" srcOrd="4" destOrd="0" presId="urn:microsoft.com/office/officeart/2005/8/layout/default"/>
    <dgm:cxn modelId="{DB708267-F246-4060-A10E-7414FFF8EE20}" type="presParOf" srcId="{FB1D588F-777E-465B-8E91-467317362A1E}" destId="{C17C69A8-31CA-4302-AAB6-80661DF0D140}" srcOrd="5" destOrd="0" presId="urn:microsoft.com/office/officeart/2005/8/layout/default"/>
    <dgm:cxn modelId="{44766A91-0A1D-4D87-9434-99D9684974A7}" type="presParOf" srcId="{FB1D588F-777E-465B-8E91-467317362A1E}" destId="{D84D2E8F-E784-437F-A839-1E7E47B47826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285484-84E9-4B2B-B50A-6484E299B3E4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</dgm:pt>
    <dgm:pt modelId="{8CEA82E1-02C2-416B-A152-C519CEAF16FC}">
      <dgm:prSet phldrT="[Texto]"/>
      <dgm:spPr/>
      <dgm:t>
        <a:bodyPr/>
        <a:lstStyle/>
        <a:p>
          <a:r>
            <a:rPr lang="es-EC" b="1" dirty="0" err="1" smtClean="0"/>
            <a:t>Premoderno</a:t>
          </a:r>
          <a:endParaRPr lang="es-EC" b="1" dirty="0"/>
        </a:p>
      </dgm:t>
    </dgm:pt>
    <dgm:pt modelId="{7322F95F-1694-4F7B-AEA4-325F20B3CD3E}" type="parTrans" cxnId="{09C48F7C-C00B-46FE-871C-9D6490FB2469}">
      <dgm:prSet/>
      <dgm:spPr/>
      <dgm:t>
        <a:bodyPr/>
        <a:lstStyle/>
        <a:p>
          <a:endParaRPr lang="es-EC"/>
        </a:p>
      </dgm:t>
    </dgm:pt>
    <dgm:pt modelId="{24441519-30ED-462B-943F-203E524BE3E6}" type="sibTrans" cxnId="{09C48F7C-C00B-46FE-871C-9D6490FB2469}">
      <dgm:prSet/>
      <dgm:spPr/>
      <dgm:t>
        <a:bodyPr/>
        <a:lstStyle/>
        <a:p>
          <a:endParaRPr lang="es-EC"/>
        </a:p>
      </dgm:t>
    </dgm:pt>
    <dgm:pt modelId="{A6730540-0897-44E5-9721-351986CBCDAC}">
      <dgm:prSet phldrT="[Texto]"/>
      <dgm:spPr/>
      <dgm:t>
        <a:bodyPr/>
        <a:lstStyle/>
        <a:p>
          <a:r>
            <a:rPr lang="es-EC" b="1" dirty="0" smtClean="0"/>
            <a:t>Moderno</a:t>
          </a:r>
          <a:endParaRPr lang="es-EC" b="1" dirty="0"/>
        </a:p>
      </dgm:t>
    </dgm:pt>
    <dgm:pt modelId="{E94EBE90-86A9-42CC-8D93-BE0809A0CC07}" type="parTrans" cxnId="{45802F39-03F6-49DE-A212-788DC80DB16F}">
      <dgm:prSet/>
      <dgm:spPr/>
      <dgm:t>
        <a:bodyPr/>
        <a:lstStyle/>
        <a:p>
          <a:endParaRPr lang="es-EC"/>
        </a:p>
      </dgm:t>
    </dgm:pt>
    <dgm:pt modelId="{559EAF05-2DD1-412A-B953-FABEDC477297}" type="sibTrans" cxnId="{45802F39-03F6-49DE-A212-788DC80DB16F}">
      <dgm:prSet/>
      <dgm:spPr/>
      <dgm:t>
        <a:bodyPr/>
        <a:lstStyle/>
        <a:p>
          <a:endParaRPr lang="es-EC"/>
        </a:p>
      </dgm:t>
    </dgm:pt>
    <dgm:pt modelId="{CA194A8C-F87B-4452-9A92-0D1375A9D7D5}">
      <dgm:prSet phldrT="[Texto]"/>
      <dgm:spPr/>
      <dgm:t>
        <a:bodyPr/>
        <a:lstStyle/>
        <a:p>
          <a:r>
            <a:rPr lang="es-EC" b="1" dirty="0" smtClean="0"/>
            <a:t>Postmoderno</a:t>
          </a:r>
        </a:p>
        <a:p>
          <a:r>
            <a:rPr lang="es-EC" b="1" dirty="0" smtClean="0"/>
            <a:t>Modernidad</a:t>
          </a:r>
        </a:p>
        <a:p>
          <a:r>
            <a:rPr lang="es-EC" b="1" dirty="0" smtClean="0"/>
            <a:t>Tardía</a:t>
          </a:r>
          <a:endParaRPr lang="es-EC" b="1" dirty="0"/>
        </a:p>
      </dgm:t>
    </dgm:pt>
    <dgm:pt modelId="{14F18461-FC56-4921-9EC0-FA034E579AA5}" type="parTrans" cxnId="{1B9979B3-B7F3-4E46-A336-F9FBAB588221}">
      <dgm:prSet/>
      <dgm:spPr/>
      <dgm:t>
        <a:bodyPr/>
        <a:lstStyle/>
        <a:p>
          <a:endParaRPr lang="es-EC"/>
        </a:p>
      </dgm:t>
    </dgm:pt>
    <dgm:pt modelId="{3F913ABE-10AF-41AE-A98B-9163AEAFCBA0}" type="sibTrans" cxnId="{1B9979B3-B7F3-4E46-A336-F9FBAB588221}">
      <dgm:prSet/>
      <dgm:spPr/>
      <dgm:t>
        <a:bodyPr/>
        <a:lstStyle/>
        <a:p>
          <a:endParaRPr lang="es-EC"/>
        </a:p>
      </dgm:t>
    </dgm:pt>
    <dgm:pt modelId="{0B2381E7-AF80-495B-8BE6-B3DA235F5E87}" type="pres">
      <dgm:prSet presAssocID="{D2285484-84E9-4B2B-B50A-6484E299B3E4}" presName="Name0" presStyleCnt="0">
        <dgm:presLayoutVars>
          <dgm:dir/>
          <dgm:resizeHandles val="exact"/>
        </dgm:presLayoutVars>
      </dgm:prSet>
      <dgm:spPr/>
    </dgm:pt>
    <dgm:pt modelId="{A5F6D207-821A-4C29-970C-FD2FBEC58727}" type="pres">
      <dgm:prSet presAssocID="{8CEA82E1-02C2-416B-A152-C519CEAF16FC}" presName="node" presStyleLbl="node1" presStyleIdx="0" presStyleCnt="3" custScaleY="24458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31E054A-52A4-45CF-AFC8-7711EED655D6}" type="pres">
      <dgm:prSet presAssocID="{24441519-30ED-462B-943F-203E524BE3E6}" presName="sibTrans" presStyleLbl="sibTrans2D1" presStyleIdx="0" presStyleCnt="2"/>
      <dgm:spPr/>
    </dgm:pt>
    <dgm:pt modelId="{F3F88E81-3830-4BB4-959F-AC7E863C4136}" type="pres">
      <dgm:prSet presAssocID="{24441519-30ED-462B-943F-203E524BE3E6}" presName="connectorText" presStyleLbl="sibTrans2D1" presStyleIdx="0" presStyleCnt="2"/>
      <dgm:spPr/>
    </dgm:pt>
    <dgm:pt modelId="{63196BE4-BF30-4712-8C95-839D45D84DBF}" type="pres">
      <dgm:prSet presAssocID="{A6730540-0897-44E5-9721-351986CBCDAC}" presName="node" presStyleLbl="node1" presStyleIdx="1" presStyleCnt="3" custScaleY="24458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DE453DA-9702-4A34-8434-E4FC384634E2}" type="pres">
      <dgm:prSet presAssocID="{559EAF05-2DD1-412A-B953-FABEDC477297}" presName="sibTrans" presStyleLbl="sibTrans2D1" presStyleIdx="1" presStyleCnt="2"/>
      <dgm:spPr/>
    </dgm:pt>
    <dgm:pt modelId="{515CD7A2-EB82-4B55-ADE8-E8CAD4DAFEEA}" type="pres">
      <dgm:prSet presAssocID="{559EAF05-2DD1-412A-B953-FABEDC477297}" presName="connectorText" presStyleLbl="sibTrans2D1" presStyleIdx="1" presStyleCnt="2"/>
      <dgm:spPr/>
    </dgm:pt>
    <dgm:pt modelId="{F0B2490A-FF31-4F8B-8CDE-64CC8233AA58}" type="pres">
      <dgm:prSet presAssocID="{CA194A8C-F87B-4452-9A92-0D1375A9D7D5}" presName="node" presStyleLbl="node1" presStyleIdx="2" presStyleCnt="3" custScaleY="244588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04F4D327-FFE3-4D9D-8138-D201959A9E13}" type="presOf" srcId="{8CEA82E1-02C2-416B-A152-C519CEAF16FC}" destId="{A5F6D207-821A-4C29-970C-FD2FBEC58727}" srcOrd="0" destOrd="0" presId="urn:microsoft.com/office/officeart/2005/8/layout/process1"/>
    <dgm:cxn modelId="{46395069-0328-4089-90B8-8459403D5AD0}" type="presOf" srcId="{559EAF05-2DD1-412A-B953-FABEDC477297}" destId="{FDE453DA-9702-4A34-8434-E4FC384634E2}" srcOrd="0" destOrd="0" presId="urn:microsoft.com/office/officeart/2005/8/layout/process1"/>
    <dgm:cxn modelId="{4488AE95-0384-4F2C-9473-5BD34E0B3077}" type="presOf" srcId="{CA194A8C-F87B-4452-9A92-0D1375A9D7D5}" destId="{F0B2490A-FF31-4F8B-8CDE-64CC8233AA58}" srcOrd="0" destOrd="0" presId="urn:microsoft.com/office/officeart/2005/8/layout/process1"/>
    <dgm:cxn modelId="{67A4E613-AB3F-460F-B766-B34EAE42F6F2}" type="presOf" srcId="{24441519-30ED-462B-943F-203E524BE3E6}" destId="{F3F88E81-3830-4BB4-959F-AC7E863C4136}" srcOrd="1" destOrd="0" presId="urn:microsoft.com/office/officeart/2005/8/layout/process1"/>
    <dgm:cxn modelId="{32CD96B1-DD1E-4692-945B-9DDA05975BC1}" type="presOf" srcId="{24441519-30ED-462B-943F-203E524BE3E6}" destId="{531E054A-52A4-45CF-AFC8-7711EED655D6}" srcOrd="0" destOrd="0" presId="urn:microsoft.com/office/officeart/2005/8/layout/process1"/>
    <dgm:cxn modelId="{AB39EAE0-19B0-436A-B23B-634B4FA7F3CC}" type="presOf" srcId="{D2285484-84E9-4B2B-B50A-6484E299B3E4}" destId="{0B2381E7-AF80-495B-8BE6-B3DA235F5E87}" srcOrd="0" destOrd="0" presId="urn:microsoft.com/office/officeart/2005/8/layout/process1"/>
    <dgm:cxn modelId="{97F93098-015E-4D2E-B7A2-B9FCFEB53DAE}" type="presOf" srcId="{A6730540-0897-44E5-9721-351986CBCDAC}" destId="{63196BE4-BF30-4712-8C95-839D45D84DBF}" srcOrd="0" destOrd="0" presId="urn:microsoft.com/office/officeart/2005/8/layout/process1"/>
    <dgm:cxn modelId="{45802F39-03F6-49DE-A212-788DC80DB16F}" srcId="{D2285484-84E9-4B2B-B50A-6484E299B3E4}" destId="{A6730540-0897-44E5-9721-351986CBCDAC}" srcOrd="1" destOrd="0" parTransId="{E94EBE90-86A9-42CC-8D93-BE0809A0CC07}" sibTransId="{559EAF05-2DD1-412A-B953-FABEDC477297}"/>
    <dgm:cxn modelId="{09C48F7C-C00B-46FE-871C-9D6490FB2469}" srcId="{D2285484-84E9-4B2B-B50A-6484E299B3E4}" destId="{8CEA82E1-02C2-416B-A152-C519CEAF16FC}" srcOrd="0" destOrd="0" parTransId="{7322F95F-1694-4F7B-AEA4-325F20B3CD3E}" sibTransId="{24441519-30ED-462B-943F-203E524BE3E6}"/>
    <dgm:cxn modelId="{1B9979B3-B7F3-4E46-A336-F9FBAB588221}" srcId="{D2285484-84E9-4B2B-B50A-6484E299B3E4}" destId="{CA194A8C-F87B-4452-9A92-0D1375A9D7D5}" srcOrd="2" destOrd="0" parTransId="{14F18461-FC56-4921-9EC0-FA034E579AA5}" sibTransId="{3F913ABE-10AF-41AE-A98B-9163AEAFCBA0}"/>
    <dgm:cxn modelId="{DC0877C4-F8BD-46FE-BAA6-F33714F5A1AE}" type="presOf" srcId="{559EAF05-2DD1-412A-B953-FABEDC477297}" destId="{515CD7A2-EB82-4B55-ADE8-E8CAD4DAFEEA}" srcOrd="1" destOrd="0" presId="urn:microsoft.com/office/officeart/2005/8/layout/process1"/>
    <dgm:cxn modelId="{A6E68AFE-78B0-4649-AA9A-0CADF4665A26}" type="presParOf" srcId="{0B2381E7-AF80-495B-8BE6-B3DA235F5E87}" destId="{A5F6D207-821A-4C29-970C-FD2FBEC58727}" srcOrd="0" destOrd="0" presId="urn:microsoft.com/office/officeart/2005/8/layout/process1"/>
    <dgm:cxn modelId="{7C4DA080-2CCF-4FB6-B53A-F16401517783}" type="presParOf" srcId="{0B2381E7-AF80-495B-8BE6-B3DA235F5E87}" destId="{531E054A-52A4-45CF-AFC8-7711EED655D6}" srcOrd="1" destOrd="0" presId="urn:microsoft.com/office/officeart/2005/8/layout/process1"/>
    <dgm:cxn modelId="{61ABB0C2-D737-427F-9CBC-17991D0B3CAD}" type="presParOf" srcId="{531E054A-52A4-45CF-AFC8-7711EED655D6}" destId="{F3F88E81-3830-4BB4-959F-AC7E863C4136}" srcOrd="0" destOrd="0" presId="urn:microsoft.com/office/officeart/2005/8/layout/process1"/>
    <dgm:cxn modelId="{D480C8EE-2497-47A9-BB4A-5A974D7AD98E}" type="presParOf" srcId="{0B2381E7-AF80-495B-8BE6-B3DA235F5E87}" destId="{63196BE4-BF30-4712-8C95-839D45D84DBF}" srcOrd="2" destOrd="0" presId="urn:microsoft.com/office/officeart/2005/8/layout/process1"/>
    <dgm:cxn modelId="{C2CA0CE7-87AB-4566-9604-85684FAD3A68}" type="presParOf" srcId="{0B2381E7-AF80-495B-8BE6-B3DA235F5E87}" destId="{FDE453DA-9702-4A34-8434-E4FC384634E2}" srcOrd="3" destOrd="0" presId="urn:microsoft.com/office/officeart/2005/8/layout/process1"/>
    <dgm:cxn modelId="{BC0038D8-2D11-4E2A-B75E-451540935101}" type="presParOf" srcId="{FDE453DA-9702-4A34-8434-E4FC384634E2}" destId="{515CD7A2-EB82-4B55-ADE8-E8CAD4DAFEEA}" srcOrd="0" destOrd="0" presId="urn:microsoft.com/office/officeart/2005/8/layout/process1"/>
    <dgm:cxn modelId="{1D9020D0-FF56-4CF9-B498-1F2262165ABE}" type="presParOf" srcId="{0B2381E7-AF80-495B-8BE6-B3DA235F5E87}" destId="{F0B2490A-FF31-4F8B-8CDE-64CC8233AA58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7BE9D37-3847-4941-9ECD-C66206A07BE4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C1CFC77D-B0B6-4EFF-8001-5354F0D20818}">
      <dgm:prSet phldrT="[Texto]" custT="1"/>
      <dgm:spPr/>
      <dgm:t>
        <a:bodyPr/>
        <a:lstStyle/>
        <a:p>
          <a:r>
            <a:rPr lang="es-EC" sz="3200" b="1" dirty="0" smtClean="0"/>
            <a:t>Episteme: posibilidades que tienen los saberes sólidos de una época histórica determinada</a:t>
          </a:r>
          <a:endParaRPr lang="es-EC" sz="3200" b="1" dirty="0"/>
        </a:p>
      </dgm:t>
    </dgm:pt>
    <dgm:pt modelId="{E8F9709F-28F7-4E85-862B-12278C85F13D}" type="parTrans" cxnId="{09B6EE2A-CA23-48D8-9517-2A4E1F6D78D7}">
      <dgm:prSet/>
      <dgm:spPr/>
      <dgm:t>
        <a:bodyPr/>
        <a:lstStyle/>
        <a:p>
          <a:endParaRPr lang="es-EC"/>
        </a:p>
      </dgm:t>
    </dgm:pt>
    <dgm:pt modelId="{6E5D0323-F7E5-45AC-B50A-F6E6A58E8C93}" type="sibTrans" cxnId="{09B6EE2A-CA23-48D8-9517-2A4E1F6D78D7}">
      <dgm:prSet/>
      <dgm:spPr/>
      <dgm:t>
        <a:bodyPr/>
        <a:lstStyle/>
        <a:p>
          <a:endParaRPr lang="es-EC"/>
        </a:p>
      </dgm:t>
    </dgm:pt>
    <dgm:pt modelId="{0D6B688D-38DC-43F2-9B6B-A15285E22350}" type="pres">
      <dgm:prSet presAssocID="{57BE9D37-3847-4941-9ECD-C66206A07BE4}" presName="linear" presStyleCnt="0">
        <dgm:presLayoutVars>
          <dgm:dir/>
          <dgm:animLvl val="lvl"/>
          <dgm:resizeHandles val="exact"/>
        </dgm:presLayoutVars>
      </dgm:prSet>
      <dgm:spPr/>
    </dgm:pt>
    <dgm:pt modelId="{CF90C02F-C1F9-4F0D-AA66-C225E06B8034}" type="pres">
      <dgm:prSet presAssocID="{C1CFC77D-B0B6-4EFF-8001-5354F0D20818}" presName="parentLin" presStyleCnt="0"/>
      <dgm:spPr/>
    </dgm:pt>
    <dgm:pt modelId="{E1B2D9F9-ECF1-4B6A-A8E7-EE2C179A3B17}" type="pres">
      <dgm:prSet presAssocID="{C1CFC77D-B0B6-4EFF-8001-5354F0D20818}" presName="parentLeftMargin" presStyleLbl="node1" presStyleIdx="0" presStyleCnt="1"/>
      <dgm:spPr/>
    </dgm:pt>
    <dgm:pt modelId="{51448B23-0A5C-4E16-878F-39AECE60CCB8}" type="pres">
      <dgm:prSet presAssocID="{C1CFC77D-B0B6-4EFF-8001-5354F0D20818}" presName="parentText" presStyleLbl="node1" presStyleIdx="0" presStyleCnt="1" custScaleY="1367229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29E7E32-0C4F-4B69-AF97-7A3B16AFB854}" type="pres">
      <dgm:prSet presAssocID="{C1CFC77D-B0B6-4EFF-8001-5354F0D20818}" presName="negativeSpace" presStyleCnt="0"/>
      <dgm:spPr/>
    </dgm:pt>
    <dgm:pt modelId="{84432765-5609-4258-9796-84F7091C63BB}" type="pres">
      <dgm:prSet presAssocID="{C1CFC77D-B0B6-4EFF-8001-5354F0D20818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6D4966D3-E020-4334-98E7-3B9FEEB9CC2E}" type="presOf" srcId="{C1CFC77D-B0B6-4EFF-8001-5354F0D20818}" destId="{51448B23-0A5C-4E16-878F-39AECE60CCB8}" srcOrd="1" destOrd="0" presId="urn:microsoft.com/office/officeart/2005/8/layout/list1"/>
    <dgm:cxn modelId="{09B6EE2A-CA23-48D8-9517-2A4E1F6D78D7}" srcId="{57BE9D37-3847-4941-9ECD-C66206A07BE4}" destId="{C1CFC77D-B0B6-4EFF-8001-5354F0D20818}" srcOrd="0" destOrd="0" parTransId="{E8F9709F-28F7-4E85-862B-12278C85F13D}" sibTransId="{6E5D0323-F7E5-45AC-B50A-F6E6A58E8C93}"/>
    <dgm:cxn modelId="{3AADD859-3392-4DC2-9A9D-9D36EE4ED279}" type="presOf" srcId="{57BE9D37-3847-4941-9ECD-C66206A07BE4}" destId="{0D6B688D-38DC-43F2-9B6B-A15285E22350}" srcOrd="0" destOrd="0" presId="urn:microsoft.com/office/officeart/2005/8/layout/list1"/>
    <dgm:cxn modelId="{B7F9261D-9255-4E50-AF0D-0CED916B2BB4}" type="presOf" srcId="{C1CFC77D-B0B6-4EFF-8001-5354F0D20818}" destId="{E1B2D9F9-ECF1-4B6A-A8E7-EE2C179A3B17}" srcOrd="0" destOrd="0" presId="urn:microsoft.com/office/officeart/2005/8/layout/list1"/>
    <dgm:cxn modelId="{0308727F-B852-474C-B0CC-4C12D1E54EC8}" type="presParOf" srcId="{0D6B688D-38DC-43F2-9B6B-A15285E22350}" destId="{CF90C02F-C1F9-4F0D-AA66-C225E06B8034}" srcOrd="0" destOrd="0" presId="urn:microsoft.com/office/officeart/2005/8/layout/list1"/>
    <dgm:cxn modelId="{5A46EE7A-0634-4CD4-AEDF-F03A9A2C26F1}" type="presParOf" srcId="{CF90C02F-C1F9-4F0D-AA66-C225E06B8034}" destId="{E1B2D9F9-ECF1-4B6A-A8E7-EE2C179A3B17}" srcOrd="0" destOrd="0" presId="urn:microsoft.com/office/officeart/2005/8/layout/list1"/>
    <dgm:cxn modelId="{D7A513A3-8949-4DCA-A45E-61B0038977D4}" type="presParOf" srcId="{CF90C02F-C1F9-4F0D-AA66-C225E06B8034}" destId="{51448B23-0A5C-4E16-878F-39AECE60CCB8}" srcOrd="1" destOrd="0" presId="urn:microsoft.com/office/officeart/2005/8/layout/list1"/>
    <dgm:cxn modelId="{9378B67C-A827-468B-817E-80CE03220633}" type="presParOf" srcId="{0D6B688D-38DC-43F2-9B6B-A15285E22350}" destId="{729E7E32-0C4F-4B69-AF97-7A3B16AFB854}" srcOrd="1" destOrd="0" presId="urn:microsoft.com/office/officeart/2005/8/layout/list1"/>
    <dgm:cxn modelId="{4A6C6939-37BF-4EE2-B9B5-1F6587BB403A}" type="presParOf" srcId="{0D6B688D-38DC-43F2-9B6B-A15285E22350}" destId="{84432765-5609-4258-9796-84F7091C63B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CEE2069-DA4C-4EDB-936C-D154FA82DF17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529D9ABB-E4C8-4682-80C2-77DF7F38988E}">
      <dgm:prSet phldrT="[Texto]"/>
      <dgm:spPr/>
      <dgm:t>
        <a:bodyPr/>
        <a:lstStyle/>
        <a:p>
          <a:r>
            <a:rPr lang="es-EC" b="1" dirty="0" smtClean="0"/>
            <a:t>Tiempo de transición o fragmentación de sentido</a:t>
          </a:r>
          <a:endParaRPr lang="es-EC" b="1" dirty="0"/>
        </a:p>
      </dgm:t>
    </dgm:pt>
    <dgm:pt modelId="{21E2A4AD-1C05-4132-82EE-D5D2208BA2A8}" type="parTrans" cxnId="{00E4A78F-710A-4110-9694-03D74EC050C5}">
      <dgm:prSet/>
      <dgm:spPr/>
      <dgm:t>
        <a:bodyPr/>
        <a:lstStyle/>
        <a:p>
          <a:endParaRPr lang="es-EC"/>
        </a:p>
      </dgm:t>
    </dgm:pt>
    <dgm:pt modelId="{C5BEC064-E4DB-4F43-993D-F1171BDE0AFD}" type="sibTrans" cxnId="{00E4A78F-710A-4110-9694-03D74EC050C5}">
      <dgm:prSet/>
      <dgm:spPr/>
      <dgm:t>
        <a:bodyPr/>
        <a:lstStyle/>
        <a:p>
          <a:endParaRPr lang="es-EC"/>
        </a:p>
      </dgm:t>
    </dgm:pt>
    <dgm:pt modelId="{559719E2-17CF-4C34-B9D3-B7948689B4ED}">
      <dgm:prSet phldrT="[Texto]"/>
      <dgm:spPr/>
      <dgm:t>
        <a:bodyPr/>
        <a:lstStyle/>
        <a:p>
          <a:r>
            <a:rPr lang="es-EC" b="1" dirty="0" smtClean="0"/>
            <a:t>El lenguaje lleva el resultado de la interpretación o de perspectiva de la realidad</a:t>
          </a:r>
          <a:endParaRPr lang="es-EC" b="1" dirty="0"/>
        </a:p>
      </dgm:t>
    </dgm:pt>
    <dgm:pt modelId="{10D8D828-6E90-4A41-AA67-BF490C3E7AB9}" type="parTrans" cxnId="{EEBC28BA-1C54-43EE-95C8-CDEB6EA0205C}">
      <dgm:prSet/>
      <dgm:spPr/>
      <dgm:t>
        <a:bodyPr/>
        <a:lstStyle/>
        <a:p>
          <a:endParaRPr lang="es-EC"/>
        </a:p>
      </dgm:t>
    </dgm:pt>
    <dgm:pt modelId="{ADD03A88-B08C-46BE-A90D-03281A5BF920}" type="sibTrans" cxnId="{EEBC28BA-1C54-43EE-95C8-CDEB6EA0205C}">
      <dgm:prSet/>
      <dgm:spPr/>
      <dgm:t>
        <a:bodyPr/>
        <a:lstStyle/>
        <a:p>
          <a:endParaRPr lang="es-EC"/>
        </a:p>
      </dgm:t>
    </dgm:pt>
    <dgm:pt modelId="{5BAE429D-00C2-421D-AFFB-57C6D3A6D303}">
      <dgm:prSet phldrT="[Texto]"/>
      <dgm:spPr/>
      <dgm:t>
        <a:bodyPr/>
        <a:lstStyle/>
        <a:p>
          <a:r>
            <a:rPr lang="es-EC" b="1" dirty="0" smtClean="0"/>
            <a:t>Posee el nivel de la equivocidad</a:t>
          </a:r>
          <a:endParaRPr lang="es-EC" b="1" dirty="0"/>
        </a:p>
      </dgm:t>
    </dgm:pt>
    <dgm:pt modelId="{FA211A2A-272C-452C-9B2A-A2A10752EF6D}" type="parTrans" cxnId="{7BDF2519-88FF-4AA2-A4A9-2A1087C8F58F}">
      <dgm:prSet/>
      <dgm:spPr/>
      <dgm:t>
        <a:bodyPr/>
        <a:lstStyle/>
        <a:p>
          <a:endParaRPr lang="es-EC"/>
        </a:p>
      </dgm:t>
    </dgm:pt>
    <dgm:pt modelId="{4461B455-6642-4D99-B2FC-CF5CB5C181AE}" type="sibTrans" cxnId="{7BDF2519-88FF-4AA2-A4A9-2A1087C8F58F}">
      <dgm:prSet/>
      <dgm:spPr/>
      <dgm:t>
        <a:bodyPr/>
        <a:lstStyle/>
        <a:p>
          <a:endParaRPr lang="es-EC"/>
        </a:p>
      </dgm:t>
    </dgm:pt>
    <dgm:pt modelId="{054A24CE-58D4-4AC5-BE98-7C3196F0F94D}">
      <dgm:prSet phldrT="[Texto]"/>
      <dgm:spPr/>
      <dgm:t>
        <a:bodyPr/>
        <a:lstStyle/>
        <a:p>
          <a:r>
            <a:rPr lang="es-EC" b="1" dirty="0" smtClean="0"/>
            <a:t>Las verdades son contingentes, hasta provisorias</a:t>
          </a:r>
          <a:endParaRPr lang="es-EC" b="1" dirty="0"/>
        </a:p>
      </dgm:t>
    </dgm:pt>
    <dgm:pt modelId="{8B1721B9-AA25-464D-86E9-551976CEB370}" type="parTrans" cxnId="{9F022D46-7B5A-4500-A039-864B898D0F12}">
      <dgm:prSet/>
      <dgm:spPr/>
      <dgm:t>
        <a:bodyPr/>
        <a:lstStyle/>
        <a:p>
          <a:endParaRPr lang="es-EC"/>
        </a:p>
      </dgm:t>
    </dgm:pt>
    <dgm:pt modelId="{8BCCC026-6F5E-423E-B869-1B90BB0F4341}" type="sibTrans" cxnId="{9F022D46-7B5A-4500-A039-864B898D0F12}">
      <dgm:prSet/>
      <dgm:spPr/>
      <dgm:t>
        <a:bodyPr/>
        <a:lstStyle/>
        <a:p>
          <a:endParaRPr lang="es-EC"/>
        </a:p>
      </dgm:t>
    </dgm:pt>
    <dgm:pt modelId="{1E77CCAD-21CA-45F0-8CFB-3ADF5E60C172}" type="pres">
      <dgm:prSet presAssocID="{ECEE2069-DA4C-4EDB-936C-D154FA82DF17}" presName="diagram" presStyleCnt="0">
        <dgm:presLayoutVars>
          <dgm:dir/>
          <dgm:resizeHandles val="exact"/>
        </dgm:presLayoutVars>
      </dgm:prSet>
      <dgm:spPr/>
    </dgm:pt>
    <dgm:pt modelId="{24B08575-F490-4648-A37F-35C4D627A750}" type="pres">
      <dgm:prSet presAssocID="{529D9ABB-E4C8-4682-80C2-77DF7F38988E}" presName="node" presStyleLbl="node1" presStyleIdx="0" presStyleCnt="4">
        <dgm:presLayoutVars>
          <dgm:bulletEnabled val="1"/>
        </dgm:presLayoutVars>
      </dgm:prSet>
      <dgm:spPr/>
    </dgm:pt>
    <dgm:pt modelId="{0855889A-C14E-41A3-AFD4-ABB55B9A91ED}" type="pres">
      <dgm:prSet presAssocID="{C5BEC064-E4DB-4F43-993D-F1171BDE0AFD}" presName="sibTrans" presStyleCnt="0"/>
      <dgm:spPr/>
    </dgm:pt>
    <dgm:pt modelId="{7220903A-F0D4-452D-BB1C-2561EDC4E5A9}" type="pres">
      <dgm:prSet presAssocID="{559719E2-17CF-4C34-B9D3-B7948689B4ED}" presName="node" presStyleLbl="node1" presStyleIdx="1" presStyleCnt="4">
        <dgm:presLayoutVars>
          <dgm:bulletEnabled val="1"/>
        </dgm:presLayoutVars>
      </dgm:prSet>
      <dgm:spPr/>
    </dgm:pt>
    <dgm:pt modelId="{3E7803A2-8165-489E-9E1C-7C3DAABC48BF}" type="pres">
      <dgm:prSet presAssocID="{ADD03A88-B08C-46BE-A90D-03281A5BF920}" presName="sibTrans" presStyleCnt="0"/>
      <dgm:spPr/>
    </dgm:pt>
    <dgm:pt modelId="{677B868D-FE88-4D2F-AB1D-5CDC0D37FF5C}" type="pres">
      <dgm:prSet presAssocID="{5BAE429D-00C2-421D-AFFB-57C6D3A6D303}" presName="node" presStyleLbl="node1" presStyleIdx="2" presStyleCnt="4">
        <dgm:presLayoutVars>
          <dgm:bulletEnabled val="1"/>
        </dgm:presLayoutVars>
      </dgm:prSet>
      <dgm:spPr/>
    </dgm:pt>
    <dgm:pt modelId="{F777E533-1997-466B-BD55-419A6F350106}" type="pres">
      <dgm:prSet presAssocID="{4461B455-6642-4D99-B2FC-CF5CB5C181AE}" presName="sibTrans" presStyleCnt="0"/>
      <dgm:spPr/>
    </dgm:pt>
    <dgm:pt modelId="{B2C2D3BB-B2FE-4B93-9CB4-1244B68D0253}" type="pres">
      <dgm:prSet presAssocID="{054A24CE-58D4-4AC5-BE98-7C3196F0F94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00E4A78F-710A-4110-9694-03D74EC050C5}" srcId="{ECEE2069-DA4C-4EDB-936C-D154FA82DF17}" destId="{529D9ABB-E4C8-4682-80C2-77DF7F38988E}" srcOrd="0" destOrd="0" parTransId="{21E2A4AD-1C05-4132-82EE-D5D2208BA2A8}" sibTransId="{C5BEC064-E4DB-4F43-993D-F1171BDE0AFD}"/>
    <dgm:cxn modelId="{EEBC28BA-1C54-43EE-95C8-CDEB6EA0205C}" srcId="{ECEE2069-DA4C-4EDB-936C-D154FA82DF17}" destId="{559719E2-17CF-4C34-B9D3-B7948689B4ED}" srcOrd="1" destOrd="0" parTransId="{10D8D828-6E90-4A41-AA67-BF490C3E7AB9}" sibTransId="{ADD03A88-B08C-46BE-A90D-03281A5BF920}"/>
    <dgm:cxn modelId="{43DAD831-E63C-4D08-AF7D-26968CA5EE30}" type="presOf" srcId="{ECEE2069-DA4C-4EDB-936C-D154FA82DF17}" destId="{1E77CCAD-21CA-45F0-8CFB-3ADF5E60C172}" srcOrd="0" destOrd="0" presId="urn:microsoft.com/office/officeart/2005/8/layout/default"/>
    <dgm:cxn modelId="{9F022D46-7B5A-4500-A039-864B898D0F12}" srcId="{ECEE2069-DA4C-4EDB-936C-D154FA82DF17}" destId="{054A24CE-58D4-4AC5-BE98-7C3196F0F94D}" srcOrd="3" destOrd="0" parTransId="{8B1721B9-AA25-464D-86E9-551976CEB370}" sibTransId="{8BCCC026-6F5E-423E-B869-1B90BB0F4341}"/>
    <dgm:cxn modelId="{4896D846-C18F-467E-B8E4-D6C9F3036284}" type="presOf" srcId="{559719E2-17CF-4C34-B9D3-B7948689B4ED}" destId="{7220903A-F0D4-452D-BB1C-2561EDC4E5A9}" srcOrd="0" destOrd="0" presId="urn:microsoft.com/office/officeart/2005/8/layout/default"/>
    <dgm:cxn modelId="{7BDF2519-88FF-4AA2-A4A9-2A1087C8F58F}" srcId="{ECEE2069-DA4C-4EDB-936C-D154FA82DF17}" destId="{5BAE429D-00C2-421D-AFFB-57C6D3A6D303}" srcOrd="2" destOrd="0" parTransId="{FA211A2A-272C-452C-9B2A-A2A10752EF6D}" sibTransId="{4461B455-6642-4D99-B2FC-CF5CB5C181AE}"/>
    <dgm:cxn modelId="{6666C2F5-91D6-4C4D-939B-494A1BDCB5E3}" type="presOf" srcId="{529D9ABB-E4C8-4682-80C2-77DF7F38988E}" destId="{24B08575-F490-4648-A37F-35C4D627A750}" srcOrd="0" destOrd="0" presId="urn:microsoft.com/office/officeart/2005/8/layout/default"/>
    <dgm:cxn modelId="{B42FF237-EB33-499A-BEA1-3FED4C829EF7}" type="presOf" srcId="{5BAE429D-00C2-421D-AFFB-57C6D3A6D303}" destId="{677B868D-FE88-4D2F-AB1D-5CDC0D37FF5C}" srcOrd="0" destOrd="0" presId="urn:microsoft.com/office/officeart/2005/8/layout/default"/>
    <dgm:cxn modelId="{9282DB2C-1EF5-4DC8-A704-2FC620E9287B}" type="presOf" srcId="{054A24CE-58D4-4AC5-BE98-7C3196F0F94D}" destId="{B2C2D3BB-B2FE-4B93-9CB4-1244B68D0253}" srcOrd="0" destOrd="0" presId="urn:microsoft.com/office/officeart/2005/8/layout/default"/>
    <dgm:cxn modelId="{0810F3FC-6D36-4DE5-98AD-2D9DC97EF9C7}" type="presParOf" srcId="{1E77CCAD-21CA-45F0-8CFB-3ADF5E60C172}" destId="{24B08575-F490-4648-A37F-35C4D627A750}" srcOrd="0" destOrd="0" presId="urn:microsoft.com/office/officeart/2005/8/layout/default"/>
    <dgm:cxn modelId="{64D44245-53FC-46CF-8D75-B3FEF46CEDFB}" type="presParOf" srcId="{1E77CCAD-21CA-45F0-8CFB-3ADF5E60C172}" destId="{0855889A-C14E-41A3-AFD4-ABB55B9A91ED}" srcOrd="1" destOrd="0" presId="urn:microsoft.com/office/officeart/2005/8/layout/default"/>
    <dgm:cxn modelId="{64A3AD9D-D2EA-4601-8A54-1A566B858DCF}" type="presParOf" srcId="{1E77CCAD-21CA-45F0-8CFB-3ADF5E60C172}" destId="{7220903A-F0D4-452D-BB1C-2561EDC4E5A9}" srcOrd="2" destOrd="0" presId="urn:microsoft.com/office/officeart/2005/8/layout/default"/>
    <dgm:cxn modelId="{834BBFC5-511C-4E91-BAB4-1D472ABB9E43}" type="presParOf" srcId="{1E77CCAD-21CA-45F0-8CFB-3ADF5E60C172}" destId="{3E7803A2-8165-489E-9E1C-7C3DAABC48BF}" srcOrd="3" destOrd="0" presId="urn:microsoft.com/office/officeart/2005/8/layout/default"/>
    <dgm:cxn modelId="{79467BB8-A452-4EE9-A864-C31DB7E7A9DE}" type="presParOf" srcId="{1E77CCAD-21CA-45F0-8CFB-3ADF5E60C172}" destId="{677B868D-FE88-4D2F-AB1D-5CDC0D37FF5C}" srcOrd="4" destOrd="0" presId="urn:microsoft.com/office/officeart/2005/8/layout/default"/>
    <dgm:cxn modelId="{DD68FB94-290E-4256-858C-76E980B50465}" type="presParOf" srcId="{1E77CCAD-21CA-45F0-8CFB-3ADF5E60C172}" destId="{F777E533-1997-466B-BD55-419A6F350106}" srcOrd="5" destOrd="0" presId="urn:microsoft.com/office/officeart/2005/8/layout/default"/>
    <dgm:cxn modelId="{E32C4C07-02C5-4599-A152-D29E6A8F5807}" type="presParOf" srcId="{1E77CCAD-21CA-45F0-8CFB-3ADF5E60C172}" destId="{B2C2D3BB-B2FE-4B93-9CB4-1244B68D025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BD9918E-ECC7-482D-8BFF-32AE56DE0F13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94DD33E8-D4C0-4F1C-A4E8-296DFFF69E06}">
      <dgm:prSet phldrT="[Texto]"/>
      <dgm:spPr/>
      <dgm:t>
        <a:bodyPr/>
        <a:lstStyle/>
        <a:p>
          <a:r>
            <a:rPr lang="es-EC" dirty="0" smtClean="0"/>
            <a:t>Hoy se afirma la existencia de otras formas de racionalidad que no es necesariamente la científica o matemática, de discursos individuales o colectivos extra científicos o expresiones como el arte</a:t>
          </a:r>
          <a:endParaRPr lang="es-EC" dirty="0"/>
        </a:p>
      </dgm:t>
    </dgm:pt>
    <dgm:pt modelId="{1DA6C873-C6FE-47C3-99F5-9F5BFA622876}" type="parTrans" cxnId="{4CB6B915-D8E2-4F75-862F-B63BD4649602}">
      <dgm:prSet/>
      <dgm:spPr/>
      <dgm:t>
        <a:bodyPr/>
        <a:lstStyle/>
        <a:p>
          <a:endParaRPr lang="es-EC"/>
        </a:p>
      </dgm:t>
    </dgm:pt>
    <dgm:pt modelId="{D86E2E8F-0D35-45E1-B3A4-DCDE4EF5115F}" type="sibTrans" cxnId="{4CB6B915-D8E2-4F75-862F-B63BD4649602}">
      <dgm:prSet/>
      <dgm:spPr/>
      <dgm:t>
        <a:bodyPr/>
        <a:lstStyle/>
        <a:p>
          <a:endParaRPr lang="es-EC"/>
        </a:p>
      </dgm:t>
    </dgm:pt>
    <dgm:pt modelId="{6D772644-043D-4659-A78E-44296027811B}" type="pres">
      <dgm:prSet presAssocID="{FBD9918E-ECC7-482D-8BFF-32AE56DE0F13}" presName="diagram" presStyleCnt="0">
        <dgm:presLayoutVars>
          <dgm:dir/>
          <dgm:resizeHandles val="exact"/>
        </dgm:presLayoutVars>
      </dgm:prSet>
      <dgm:spPr/>
    </dgm:pt>
    <dgm:pt modelId="{C5EF4C14-8C9A-4C3F-B878-939FE7497E47}" type="pres">
      <dgm:prSet presAssocID="{94DD33E8-D4C0-4F1C-A4E8-296DFFF69E06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E8D3013B-6D2E-4DC5-B74D-87EB16F5EFAC}" type="presOf" srcId="{94DD33E8-D4C0-4F1C-A4E8-296DFFF69E06}" destId="{C5EF4C14-8C9A-4C3F-B878-939FE7497E47}" srcOrd="0" destOrd="0" presId="urn:microsoft.com/office/officeart/2005/8/layout/default"/>
    <dgm:cxn modelId="{4CB6B915-D8E2-4F75-862F-B63BD4649602}" srcId="{FBD9918E-ECC7-482D-8BFF-32AE56DE0F13}" destId="{94DD33E8-D4C0-4F1C-A4E8-296DFFF69E06}" srcOrd="0" destOrd="0" parTransId="{1DA6C873-C6FE-47C3-99F5-9F5BFA622876}" sibTransId="{D86E2E8F-0D35-45E1-B3A4-DCDE4EF5115F}"/>
    <dgm:cxn modelId="{6B07E6E5-D4B9-4B39-B598-5262CC32DC5C}" type="presOf" srcId="{FBD9918E-ECC7-482D-8BFF-32AE56DE0F13}" destId="{6D772644-043D-4659-A78E-44296027811B}" srcOrd="0" destOrd="0" presId="urn:microsoft.com/office/officeart/2005/8/layout/default"/>
    <dgm:cxn modelId="{A74E0AE0-7DCE-4A7F-92E4-FC352FD52A03}" type="presParOf" srcId="{6D772644-043D-4659-A78E-44296027811B}" destId="{C5EF4C14-8C9A-4C3F-B878-939FE7497E47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FF14B2F-159F-4BBA-B8DD-DADE43B3AE3F}" type="doc">
      <dgm:prSet loTypeId="urn:microsoft.com/office/officeart/2005/8/layout/hProcess3" loCatId="process" qsTypeId="urn:microsoft.com/office/officeart/2005/8/quickstyle/simple1" qsCatId="simple" csTypeId="urn:microsoft.com/office/officeart/2005/8/colors/colorful1" csCatId="colorful" phldr="1"/>
      <dgm:spPr/>
    </dgm:pt>
    <dgm:pt modelId="{BEF33DA2-2DE4-482F-B218-B261EA115F95}">
      <dgm:prSet phldrT="[Texto]"/>
      <dgm:spPr/>
      <dgm:t>
        <a:bodyPr/>
        <a:lstStyle/>
        <a:p>
          <a:r>
            <a:rPr lang="es-EC" b="1" dirty="0" smtClean="0"/>
            <a:t>Pueblos y Nacionalidades</a:t>
          </a:r>
          <a:endParaRPr lang="es-EC" b="1" dirty="0"/>
        </a:p>
      </dgm:t>
    </dgm:pt>
    <dgm:pt modelId="{2AFC431C-8754-4639-8DC0-316ACE968753}" type="parTrans" cxnId="{3DD856B8-F3B6-4FFA-8005-0EE91466E1BA}">
      <dgm:prSet/>
      <dgm:spPr/>
      <dgm:t>
        <a:bodyPr/>
        <a:lstStyle/>
        <a:p>
          <a:endParaRPr lang="es-EC"/>
        </a:p>
      </dgm:t>
    </dgm:pt>
    <dgm:pt modelId="{0BC4CC4C-1994-41BC-9E36-0209B0317E47}" type="sibTrans" cxnId="{3DD856B8-F3B6-4FFA-8005-0EE91466E1BA}">
      <dgm:prSet/>
      <dgm:spPr/>
      <dgm:t>
        <a:bodyPr/>
        <a:lstStyle/>
        <a:p>
          <a:endParaRPr lang="es-EC"/>
        </a:p>
      </dgm:t>
    </dgm:pt>
    <dgm:pt modelId="{C666BE30-F950-4114-BEE5-74E63FFA9A84}">
      <dgm:prSet phldrT="[Texto]"/>
      <dgm:spPr/>
      <dgm:t>
        <a:bodyPr/>
        <a:lstStyle/>
        <a:p>
          <a:r>
            <a:rPr lang="es-EC" b="1" dirty="0" smtClean="0"/>
            <a:t>Sectores no hegemónicos</a:t>
          </a:r>
          <a:endParaRPr lang="es-EC" b="1" dirty="0"/>
        </a:p>
      </dgm:t>
    </dgm:pt>
    <dgm:pt modelId="{F9A9363B-A05D-4E72-B1C7-CF4A5174AB53}" type="parTrans" cxnId="{58AFAF65-9950-4695-86FA-88849670D34C}">
      <dgm:prSet/>
      <dgm:spPr/>
      <dgm:t>
        <a:bodyPr/>
        <a:lstStyle/>
        <a:p>
          <a:endParaRPr lang="es-EC"/>
        </a:p>
      </dgm:t>
    </dgm:pt>
    <dgm:pt modelId="{533CE149-A4D2-4641-A024-E1CE79CC829A}" type="sibTrans" cxnId="{58AFAF65-9950-4695-86FA-88849670D34C}">
      <dgm:prSet/>
      <dgm:spPr/>
      <dgm:t>
        <a:bodyPr/>
        <a:lstStyle/>
        <a:p>
          <a:endParaRPr lang="es-EC"/>
        </a:p>
      </dgm:t>
    </dgm:pt>
    <dgm:pt modelId="{A74704E1-B466-44AA-AEBB-69208574B518}" type="pres">
      <dgm:prSet presAssocID="{0FF14B2F-159F-4BBA-B8DD-DADE43B3AE3F}" presName="Name0" presStyleCnt="0">
        <dgm:presLayoutVars>
          <dgm:dir/>
          <dgm:animLvl val="lvl"/>
          <dgm:resizeHandles val="exact"/>
        </dgm:presLayoutVars>
      </dgm:prSet>
      <dgm:spPr/>
    </dgm:pt>
    <dgm:pt modelId="{E4F39933-238B-4AAB-B2D4-569F25EC0411}" type="pres">
      <dgm:prSet presAssocID="{0FF14B2F-159F-4BBA-B8DD-DADE43B3AE3F}" presName="dummy" presStyleCnt="0"/>
      <dgm:spPr/>
    </dgm:pt>
    <dgm:pt modelId="{FDD21176-C14E-4E19-A557-A6055C169B04}" type="pres">
      <dgm:prSet presAssocID="{0FF14B2F-159F-4BBA-B8DD-DADE43B3AE3F}" presName="linH" presStyleCnt="0"/>
      <dgm:spPr/>
    </dgm:pt>
    <dgm:pt modelId="{BB423877-D6D7-4AB8-94AC-E6ECA8A00051}" type="pres">
      <dgm:prSet presAssocID="{0FF14B2F-159F-4BBA-B8DD-DADE43B3AE3F}" presName="padding1" presStyleCnt="0"/>
      <dgm:spPr/>
    </dgm:pt>
    <dgm:pt modelId="{D2CEDF2C-FAA7-40FF-B789-44C77B631FA2}" type="pres">
      <dgm:prSet presAssocID="{BEF33DA2-2DE4-482F-B218-B261EA115F95}" presName="linV" presStyleCnt="0"/>
      <dgm:spPr/>
    </dgm:pt>
    <dgm:pt modelId="{F938D930-0B2E-4506-B36C-4C33BECCE9A9}" type="pres">
      <dgm:prSet presAssocID="{BEF33DA2-2DE4-482F-B218-B261EA115F95}" presName="spVertical1" presStyleCnt="0"/>
      <dgm:spPr/>
    </dgm:pt>
    <dgm:pt modelId="{36179F7A-D272-4B30-8DF2-01FCC3C71667}" type="pres">
      <dgm:prSet presAssocID="{BEF33DA2-2DE4-482F-B218-B261EA115F95}" presName="parTx" presStyleLbl="revTx" presStyleIdx="0" presStyleCnt="2">
        <dgm:presLayoutVars>
          <dgm:chMax val="0"/>
          <dgm:chPref val="0"/>
          <dgm:bulletEnabled val="1"/>
        </dgm:presLayoutVars>
      </dgm:prSet>
      <dgm:spPr/>
    </dgm:pt>
    <dgm:pt modelId="{59B0E5B4-6B17-4165-A657-58D84E44B6F2}" type="pres">
      <dgm:prSet presAssocID="{BEF33DA2-2DE4-482F-B218-B261EA115F95}" presName="spVertical2" presStyleCnt="0"/>
      <dgm:spPr/>
    </dgm:pt>
    <dgm:pt modelId="{999935BF-F0FD-4C87-B870-7658FEC80C59}" type="pres">
      <dgm:prSet presAssocID="{BEF33DA2-2DE4-482F-B218-B261EA115F95}" presName="spVertical3" presStyleCnt="0"/>
      <dgm:spPr/>
    </dgm:pt>
    <dgm:pt modelId="{85EB6EAE-421B-4769-B9AE-3B676A59469E}" type="pres">
      <dgm:prSet presAssocID="{0BC4CC4C-1994-41BC-9E36-0209B0317E47}" presName="space" presStyleCnt="0"/>
      <dgm:spPr/>
    </dgm:pt>
    <dgm:pt modelId="{CA499901-F9AC-4FD6-B81B-D6B5D3C6FF10}" type="pres">
      <dgm:prSet presAssocID="{C666BE30-F950-4114-BEE5-74E63FFA9A84}" presName="linV" presStyleCnt="0"/>
      <dgm:spPr/>
    </dgm:pt>
    <dgm:pt modelId="{C5831342-DF6F-413F-BFB5-C95E6649D22E}" type="pres">
      <dgm:prSet presAssocID="{C666BE30-F950-4114-BEE5-74E63FFA9A84}" presName="spVertical1" presStyleCnt="0"/>
      <dgm:spPr/>
    </dgm:pt>
    <dgm:pt modelId="{4B9740EB-BF27-466A-96BD-9F639C445E53}" type="pres">
      <dgm:prSet presAssocID="{C666BE30-F950-4114-BEE5-74E63FFA9A84}" presName="parTx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682C37A-4DAD-443E-8A25-C85ADB1481A4}" type="pres">
      <dgm:prSet presAssocID="{C666BE30-F950-4114-BEE5-74E63FFA9A84}" presName="spVertical2" presStyleCnt="0"/>
      <dgm:spPr/>
    </dgm:pt>
    <dgm:pt modelId="{3C5A9445-1AB2-466C-9444-C25B71CE6231}" type="pres">
      <dgm:prSet presAssocID="{C666BE30-F950-4114-BEE5-74E63FFA9A84}" presName="spVertical3" presStyleCnt="0"/>
      <dgm:spPr/>
    </dgm:pt>
    <dgm:pt modelId="{DD5CDB22-2650-43C1-8D06-F07CA3BC4028}" type="pres">
      <dgm:prSet presAssocID="{0FF14B2F-159F-4BBA-B8DD-DADE43B3AE3F}" presName="padding2" presStyleCnt="0"/>
      <dgm:spPr/>
    </dgm:pt>
    <dgm:pt modelId="{9007C6EC-DB45-43CB-BED4-DC361EC1FAC2}" type="pres">
      <dgm:prSet presAssocID="{0FF14B2F-159F-4BBA-B8DD-DADE43B3AE3F}" presName="negArrow" presStyleCnt="0"/>
      <dgm:spPr/>
    </dgm:pt>
    <dgm:pt modelId="{E122350E-35F6-423D-BA8F-6283686B7759}" type="pres">
      <dgm:prSet presAssocID="{0FF14B2F-159F-4BBA-B8DD-DADE43B3AE3F}" presName="backgroundArrow" presStyleLbl="node1" presStyleIdx="0" presStyleCnt="1" custLinFactNeighborX="-1974" custLinFactNeighborY="-3594"/>
      <dgm:spPr/>
    </dgm:pt>
  </dgm:ptLst>
  <dgm:cxnLst>
    <dgm:cxn modelId="{3DD856B8-F3B6-4FFA-8005-0EE91466E1BA}" srcId="{0FF14B2F-159F-4BBA-B8DD-DADE43B3AE3F}" destId="{BEF33DA2-2DE4-482F-B218-B261EA115F95}" srcOrd="0" destOrd="0" parTransId="{2AFC431C-8754-4639-8DC0-316ACE968753}" sibTransId="{0BC4CC4C-1994-41BC-9E36-0209B0317E47}"/>
    <dgm:cxn modelId="{58AFAF65-9950-4695-86FA-88849670D34C}" srcId="{0FF14B2F-159F-4BBA-B8DD-DADE43B3AE3F}" destId="{C666BE30-F950-4114-BEE5-74E63FFA9A84}" srcOrd="1" destOrd="0" parTransId="{F9A9363B-A05D-4E72-B1C7-CF4A5174AB53}" sibTransId="{533CE149-A4D2-4641-A024-E1CE79CC829A}"/>
    <dgm:cxn modelId="{3E50D7A5-3E3A-445B-B05A-0493D2E0AB30}" type="presOf" srcId="{C666BE30-F950-4114-BEE5-74E63FFA9A84}" destId="{4B9740EB-BF27-466A-96BD-9F639C445E53}" srcOrd="0" destOrd="0" presId="urn:microsoft.com/office/officeart/2005/8/layout/hProcess3"/>
    <dgm:cxn modelId="{EEBFDD9C-17A0-45E0-ACC2-1781098C42DE}" type="presOf" srcId="{BEF33DA2-2DE4-482F-B218-B261EA115F95}" destId="{36179F7A-D272-4B30-8DF2-01FCC3C71667}" srcOrd="0" destOrd="0" presId="urn:microsoft.com/office/officeart/2005/8/layout/hProcess3"/>
    <dgm:cxn modelId="{7ACD7B64-4959-4965-8135-EB246C134251}" type="presOf" srcId="{0FF14B2F-159F-4BBA-B8DD-DADE43B3AE3F}" destId="{A74704E1-B466-44AA-AEBB-69208574B518}" srcOrd="0" destOrd="0" presId="urn:microsoft.com/office/officeart/2005/8/layout/hProcess3"/>
    <dgm:cxn modelId="{3DB41287-94E6-415A-9DED-C143735AA12A}" type="presParOf" srcId="{A74704E1-B466-44AA-AEBB-69208574B518}" destId="{E4F39933-238B-4AAB-B2D4-569F25EC0411}" srcOrd="0" destOrd="0" presId="urn:microsoft.com/office/officeart/2005/8/layout/hProcess3"/>
    <dgm:cxn modelId="{1E174FB6-F393-414A-8CB5-5A8BECA3CDF6}" type="presParOf" srcId="{A74704E1-B466-44AA-AEBB-69208574B518}" destId="{FDD21176-C14E-4E19-A557-A6055C169B04}" srcOrd="1" destOrd="0" presId="urn:microsoft.com/office/officeart/2005/8/layout/hProcess3"/>
    <dgm:cxn modelId="{FEBE2491-F710-4648-B67C-FD2B5C5FDD84}" type="presParOf" srcId="{FDD21176-C14E-4E19-A557-A6055C169B04}" destId="{BB423877-D6D7-4AB8-94AC-E6ECA8A00051}" srcOrd="0" destOrd="0" presId="urn:microsoft.com/office/officeart/2005/8/layout/hProcess3"/>
    <dgm:cxn modelId="{D9ED157F-79AF-46AD-B91E-F7EBF7E29A79}" type="presParOf" srcId="{FDD21176-C14E-4E19-A557-A6055C169B04}" destId="{D2CEDF2C-FAA7-40FF-B789-44C77B631FA2}" srcOrd="1" destOrd="0" presId="urn:microsoft.com/office/officeart/2005/8/layout/hProcess3"/>
    <dgm:cxn modelId="{5609F149-A5A3-4236-AC4F-1C6D6C93A2D7}" type="presParOf" srcId="{D2CEDF2C-FAA7-40FF-B789-44C77B631FA2}" destId="{F938D930-0B2E-4506-B36C-4C33BECCE9A9}" srcOrd="0" destOrd="0" presId="urn:microsoft.com/office/officeart/2005/8/layout/hProcess3"/>
    <dgm:cxn modelId="{3E6C7932-FF15-49F9-AF3B-14442794C0BA}" type="presParOf" srcId="{D2CEDF2C-FAA7-40FF-B789-44C77B631FA2}" destId="{36179F7A-D272-4B30-8DF2-01FCC3C71667}" srcOrd="1" destOrd="0" presId="urn:microsoft.com/office/officeart/2005/8/layout/hProcess3"/>
    <dgm:cxn modelId="{06D880D3-A920-4EFF-8AF7-5DC580DF75EC}" type="presParOf" srcId="{D2CEDF2C-FAA7-40FF-B789-44C77B631FA2}" destId="{59B0E5B4-6B17-4165-A657-58D84E44B6F2}" srcOrd="2" destOrd="0" presId="urn:microsoft.com/office/officeart/2005/8/layout/hProcess3"/>
    <dgm:cxn modelId="{7D4D53CA-EE97-4A19-A430-F1F354A22919}" type="presParOf" srcId="{D2CEDF2C-FAA7-40FF-B789-44C77B631FA2}" destId="{999935BF-F0FD-4C87-B870-7658FEC80C59}" srcOrd="3" destOrd="0" presId="urn:microsoft.com/office/officeart/2005/8/layout/hProcess3"/>
    <dgm:cxn modelId="{32625709-2AB2-4646-ACB8-9F2698930FAF}" type="presParOf" srcId="{FDD21176-C14E-4E19-A557-A6055C169B04}" destId="{85EB6EAE-421B-4769-B9AE-3B676A59469E}" srcOrd="2" destOrd="0" presId="urn:microsoft.com/office/officeart/2005/8/layout/hProcess3"/>
    <dgm:cxn modelId="{23B800A2-06C1-42D1-9D97-444C7BF49F91}" type="presParOf" srcId="{FDD21176-C14E-4E19-A557-A6055C169B04}" destId="{CA499901-F9AC-4FD6-B81B-D6B5D3C6FF10}" srcOrd="3" destOrd="0" presId="urn:microsoft.com/office/officeart/2005/8/layout/hProcess3"/>
    <dgm:cxn modelId="{B77E7122-766A-484B-9460-A32F26AB2F26}" type="presParOf" srcId="{CA499901-F9AC-4FD6-B81B-D6B5D3C6FF10}" destId="{C5831342-DF6F-413F-BFB5-C95E6649D22E}" srcOrd="0" destOrd="0" presId="urn:microsoft.com/office/officeart/2005/8/layout/hProcess3"/>
    <dgm:cxn modelId="{CF289E48-7209-4941-8BA8-9002CAAA6C64}" type="presParOf" srcId="{CA499901-F9AC-4FD6-B81B-D6B5D3C6FF10}" destId="{4B9740EB-BF27-466A-96BD-9F639C445E53}" srcOrd="1" destOrd="0" presId="urn:microsoft.com/office/officeart/2005/8/layout/hProcess3"/>
    <dgm:cxn modelId="{868D5E89-38D7-400F-9CFC-3030D2983F91}" type="presParOf" srcId="{CA499901-F9AC-4FD6-B81B-D6B5D3C6FF10}" destId="{C682C37A-4DAD-443E-8A25-C85ADB1481A4}" srcOrd="2" destOrd="0" presId="urn:microsoft.com/office/officeart/2005/8/layout/hProcess3"/>
    <dgm:cxn modelId="{65E9B179-69BF-42A1-A717-C57A3ABD88F0}" type="presParOf" srcId="{CA499901-F9AC-4FD6-B81B-D6B5D3C6FF10}" destId="{3C5A9445-1AB2-466C-9444-C25B71CE6231}" srcOrd="3" destOrd="0" presId="urn:microsoft.com/office/officeart/2005/8/layout/hProcess3"/>
    <dgm:cxn modelId="{345D967C-9CBB-431B-BA3C-47805324209C}" type="presParOf" srcId="{FDD21176-C14E-4E19-A557-A6055C169B04}" destId="{DD5CDB22-2650-43C1-8D06-F07CA3BC4028}" srcOrd="4" destOrd="0" presId="urn:microsoft.com/office/officeart/2005/8/layout/hProcess3"/>
    <dgm:cxn modelId="{AE361696-AB95-4B92-89F9-6A7E5EB79091}" type="presParOf" srcId="{FDD21176-C14E-4E19-A557-A6055C169B04}" destId="{9007C6EC-DB45-43CB-BED4-DC361EC1FAC2}" srcOrd="5" destOrd="0" presId="urn:microsoft.com/office/officeart/2005/8/layout/hProcess3"/>
    <dgm:cxn modelId="{E087E69F-9C87-476E-B800-7E500900F339}" type="presParOf" srcId="{FDD21176-C14E-4E19-A557-A6055C169B04}" destId="{E122350E-35F6-423D-BA8F-6283686B7759}" srcOrd="6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6B5E87C-8A2E-4E59-A7E3-A35B27A4CAFE}" type="doc">
      <dgm:prSet loTypeId="urn:microsoft.com/office/officeart/2005/8/layout/process1" loCatId="process" qsTypeId="urn:microsoft.com/office/officeart/2005/8/quickstyle/simple1" qsCatId="simple" csTypeId="urn:microsoft.com/office/officeart/2005/8/colors/colorful1" csCatId="colorful" phldr="1"/>
      <dgm:spPr/>
    </dgm:pt>
    <dgm:pt modelId="{99A3E3DA-7C1C-443A-B75B-5E4A313BB371}">
      <dgm:prSet phldrT="[Texto]"/>
      <dgm:spPr/>
      <dgm:t>
        <a:bodyPr/>
        <a:lstStyle/>
        <a:p>
          <a:r>
            <a:rPr lang="es-EC" dirty="0" smtClean="0"/>
            <a:t>1998</a:t>
          </a:r>
          <a:endParaRPr lang="es-EC" dirty="0"/>
        </a:p>
      </dgm:t>
    </dgm:pt>
    <dgm:pt modelId="{BCAD8595-D1EE-4A9E-B1AD-300C1218747D}" type="parTrans" cxnId="{F5B7A953-401E-480C-87A0-8B0BA8235DCB}">
      <dgm:prSet/>
      <dgm:spPr/>
      <dgm:t>
        <a:bodyPr/>
        <a:lstStyle/>
        <a:p>
          <a:endParaRPr lang="es-EC"/>
        </a:p>
      </dgm:t>
    </dgm:pt>
    <dgm:pt modelId="{7414EAC3-C411-41ED-A50A-B691F2F6250C}" type="sibTrans" cxnId="{F5B7A953-401E-480C-87A0-8B0BA8235DCB}">
      <dgm:prSet/>
      <dgm:spPr/>
      <dgm:t>
        <a:bodyPr/>
        <a:lstStyle/>
        <a:p>
          <a:endParaRPr lang="es-EC"/>
        </a:p>
      </dgm:t>
    </dgm:pt>
    <dgm:pt modelId="{2D197C08-5C73-401A-A45A-6BE9D765A840}">
      <dgm:prSet phldrT="[Texto]"/>
      <dgm:spPr/>
      <dgm:t>
        <a:bodyPr/>
        <a:lstStyle/>
        <a:p>
          <a:r>
            <a:rPr lang="es-EC" dirty="0" smtClean="0"/>
            <a:t>2008</a:t>
          </a:r>
          <a:endParaRPr lang="es-EC" dirty="0"/>
        </a:p>
      </dgm:t>
    </dgm:pt>
    <dgm:pt modelId="{4ACDF775-858E-4B4C-B397-8FAF8E8CB956}" type="parTrans" cxnId="{7B7D3437-3826-463F-A8B8-314CFD4FBD1E}">
      <dgm:prSet/>
      <dgm:spPr/>
      <dgm:t>
        <a:bodyPr/>
        <a:lstStyle/>
        <a:p>
          <a:endParaRPr lang="es-EC"/>
        </a:p>
      </dgm:t>
    </dgm:pt>
    <dgm:pt modelId="{48947A70-5E42-432A-80DD-D9BFA003F56C}" type="sibTrans" cxnId="{7B7D3437-3826-463F-A8B8-314CFD4FBD1E}">
      <dgm:prSet/>
      <dgm:spPr/>
      <dgm:t>
        <a:bodyPr/>
        <a:lstStyle/>
        <a:p>
          <a:endParaRPr lang="es-EC"/>
        </a:p>
      </dgm:t>
    </dgm:pt>
    <dgm:pt modelId="{99A248DF-FB98-4F12-AAE4-E33D0A9EBEFC}" type="pres">
      <dgm:prSet presAssocID="{D6B5E87C-8A2E-4E59-A7E3-A35B27A4CAFE}" presName="Name0" presStyleCnt="0">
        <dgm:presLayoutVars>
          <dgm:dir/>
          <dgm:resizeHandles val="exact"/>
        </dgm:presLayoutVars>
      </dgm:prSet>
      <dgm:spPr/>
    </dgm:pt>
    <dgm:pt modelId="{41A46FD9-5A55-4171-B138-3C456BAF541C}" type="pres">
      <dgm:prSet presAssocID="{99A3E3DA-7C1C-443A-B75B-5E4A313BB371}" presName="node" presStyleLbl="node1" presStyleIdx="0" presStyleCnt="2">
        <dgm:presLayoutVars>
          <dgm:bulletEnabled val="1"/>
        </dgm:presLayoutVars>
      </dgm:prSet>
      <dgm:spPr/>
    </dgm:pt>
    <dgm:pt modelId="{48C6B9AF-36F5-4FFC-876F-0EC029588126}" type="pres">
      <dgm:prSet presAssocID="{7414EAC3-C411-41ED-A50A-B691F2F6250C}" presName="sibTrans" presStyleLbl="sibTrans2D1" presStyleIdx="0" presStyleCnt="1"/>
      <dgm:spPr/>
    </dgm:pt>
    <dgm:pt modelId="{30F25628-C38C-4EF5-BEEE-9A8221C86ECB}" type="pres">
      <dgm:prSet presAssocID="{7414EAC3-C411-41ED-A50A-B691F2F6250C}" presName="connectorText" presStyleLbl="sibTrans2D1" presStyleIdx="0" presStyleCnt="1"/>
      <dgm:spPr/>
    </dgm:pt>
    <dgm:pt modelId="{831B4BC3-CC9D-4973-8915-D38A5AC15D62}" type="pres">
      <dgm:prSet presAssocID="{2D197C08-5C73-401A-A45A-6BE9D765A840}" presName="node" presStyleLbl="node1" presStyleIdx="1" presStyleCnt="2">
        <dgm:presLayoutVars>
          <dgm:bulletEnabled val="1"/>
        </dgm:presLayoutVars>
      </dgm:prSet>
      <dgm:spPr/>
    </dgm:pt>
  </dgm:ptLst>
  <dgm:cxnLst>
    <dgm:cxn modelId="{D3CEECFA-F427-406E-8AB3-72282AC2D161}" type="presOf" srcId="{7414EAC3-C411-41ED-A50A-B691F2F6250C}" destId="{48C6B9AF-36F5-4FFC-876F-0EC029588126}" srcOrd="0" destOrd="0" presId="urn:microsoft.com/office/officeart/2005/8/layout/process1"/>
    <dgm:cxn modelId="{B8BCB924-D00B-4CE0-8967-3FAF6354A6A2}" type="presOf" srcId="{2D197C08-5C73-401A-A45A-6BE9D765A840}" destId="{831B4BC3-CC9D-4973-8915-D38A5AC15D62}" srcOrd="0" destOrd="0" presId="urn:microsoft.com/office/officeart/2005/8/layout/process1"/>
    <dgm:cxn modelId="{F5B7A953-401E-480C-87A0-8B0BA8235DCB}" srcId="{D6B5E87C-8A2E-4E59-A7E3-A35B27A4CAFE}" destId="{99A3E3DA-7C1C-443A-B75B-5E4A313BB371}" srcOrd="0" destOrd="0" parTransId="{BCAD8595-D1EE-4A9E-B1AD-300C1218747D}" sibTransId="{7414EAC3-C411-41ED-A50A-B691F2F6250C}"/>
    <dgm:cxn modelId="{D5BED52C-B92A-47D0-A716-C4F06BE9120E}" type="presOf" srcId="{D6B5E87C-8A2E-4E59-A7E3-A35B27A4CAFE}" destId="{99A248DF-FB98-4F12-AAE4-E33D0A9EBEFC}" srcOrd="0" destOrd="0" presId="urn:microsoft.com/office/officeart/2005/8/layout/process1"/>
    <dgm:cxn modelId="{7B7D3437-3826-463F-A8B8-314CFD4FBD1E}" srcId="{D6B5E87C-8A2E-4E59-A7E3-A35B27A4CAFE}" destId="{2D197C08-5C73-401A-A45A-6BE9D765A840}" srcOrd="1" destOrd="0" parTransId="{4ACDF775-858E-4B4C-B397-8FAF8E8CB956}" sibTransId="{48947A70-5E42-432A-80DD-D9BFA003F56C}"/>
    <dgm:cxn modelId="{F3A7767F-C78C-42AC-A4E0-243EA84CD02D}" type="presOf" srcId="{7414EAC3-C411-41ED-A50A-B691F2F6250C}" destId="{30F25628-C38C-4EF5-BEEE-9A8221C86ECB}" srcOrd="1" destOrd="0" presId="urn:microsoft.com/office/officeart/2005/8/layout/process1"/>
    <dgm:cxn modelId="{EAADA2B8-0ADA-4D74-B35F-632DCCFC0ED1}" type="presOf" srcId="{99A3E3DA-7C1C-443A-B75B-5E4A313BB371}" destId="{41A46FD9-5A55-4171-B138-3C456BAF541C}" srcOrd="0" destOrd="0" presId="urn:microsoft.com/office/officeart/2005/8/layout/process1"/>
    <dgm:cxn modelId="{6F641BCF-8A38-4070-B704-FA0048963970}" type="presParOf" srcId="{99A248DF-FB98-4F12-AAE4-E33D0A9EBEFC}" destId="{41A46FD9-5A55-4171-B138-3C456BAF541C}" srcOrd="0" destOrd="0" presId="urn:microsoft.com/office/officeart/2005/8/layout/process1"/>
    <dgm:cxn modelId="{9B2D55D2-E8BC-4326-ADCA-8569F8A5174D}" type="presParOf" srcId="{99A248DF-FB98-4F12-AAE4-E33D0A9EBEFC}" destId="{48C6B9AF-36F5-4FFC-876F-0EC029588126}" srcOrd="1" destOrd="0" presId="urn:microsoft.com/office/officeart/2005/8/layout/process1"/>
    <dgm:cxn modelId="{68E54170-607F-4518-98A9-62DE9236D11D}" type="presParOf" srcId="{48C6B9AF-36F5-4FFC-876F-0EC029588126}" destId="{30F25628-C38C-4EF5-BEEE-9A8221C86ECB}" srcOrd="0" destOrd="0" presId="urn:microsoft.com/office/officeart/2005/8/layout/process1"/>
    <dgm:cxn modelId="{B37663F2-A5CF-46B2-874C-B015B3649C98}" type="presParOf" srcId="{99A248DF-FB98-4F12-AAE4-E33D0A9EBEFC}" destId="{831B4BC3-CC9D-4973-8915-D38A5AC15D62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C753CF4-95A6-4E52-9ABF-ABE25FE33083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EC"/>
        </a:p>
      </dgm:t>
    </dgm:pt>
    <dgm:pt modelId="{18093A9A-04EE-418A-A1C9-1FAA41805027}">
      <dgm:prSet phldrT="[Texto]"/>
      <dgm:spPr/>
      <dgm:t>
        <a:bodyPr/>
        <a:lstStyle/>
        <a:p>
          <a:r>
            <a:rPr lang="es-EC" dirty="0" smtClean="0"/>
            <a:t>Art. 1</a:t>
          </a:r>
          <a:endParaRPr lang="es-EC" dirty="0"/>
        </a:p>
      </dgm:t>
    </dgm:pt>
    <dgm:pt modelId="{B5C3CF25-4A33-4C0C-BE4A-E6DD23310544}" type="parTrans" cxnId="{0DE0DA33-8492-47C1-A4ED-25BC099DDD4A}">
      <dgm:prSet/>
      <dgm:spPr/>
      <dgm:t>
        <a:bodyPr/>
        <a:lstStyle/>
        <a:p>
          <a:endParaRPr lang="es-EC"/>
        </a:p>
      </dgm:t>
    </dgm:pt>
    <dgm:pt modelId="{9A59F476-8A49-4D7C-B8EE-F897F31EA0DA}" type="sibTrans" cxnId="{0DE0DA33-8492-47C1-A4ED-25BC099DDD4A}">
      <dgm:prSet/>
      <dgm:spPr/>
      <dgm:t>
        <a:bodyPr/>
        <a:lstStyle/>
        <a:p>
          <a:endParaRPr lang="es-EC"/>
        </a:p>
      </dgm:t>
    </dgm:pt>
    <dgm:pt modelId="{5E90750D-024F-4D6C-A05C-3C162C39A7AD}">
      <dgm:prSet phldrT="[Texto]"/>
      <dgm:spPr/>
      <dgm:t>
        <a:bodyPr/>
        <a:lstStyle/>
        <a:p>
          <a:r>
            <a:rPr lang="es-EC" dirty="0" smtClean="0"/>
            <a:t>El Ecuador es un estado de derechos</a:t>
          </a:r>
          <a:endParaRPr lang="es-EC" dirty="0"/>
        </a:p>
      </dgm:t>
    </dgm:pt>
    <dgm:pt modelId="{446F4E2D-AA6F-4F0F-84F5-BE9EAB7C0C11}" type="parTrans" cxnId="{AD8F44B3-A694-4B1D-BC35-5F0BD73E915C}">
      <dgm:prSet/>
      <dgm:spPr/>
      <dgm:t>
        <a:bodyPr/>
        <a:lstStyle/>
        <a:p>
          <a:endParaRPr lang="es-EC"/>
        </a:p>
      </dgm:t>
    </dgm:pt>
    <dgm:pt modelId="{7B4B202F-79AD-44EB-8DC9-1D85060AF107}" type="sibTrans" cxnId="{AD8F44B3-A694-4B1D-BC35-5F0BD73E915C}">
      <dgm:prSet/>
      <dgm:spPr/>
      <dgm:t>
        <a:bodyPr/>
        <a:lstStyle/>
        <a:p>
          <a:endParaRPr lang="es-EC"/>
        </a:p>
      </dgm:t>
    </dgm:pt>
    <dgm:pt modelId="{2985691B-25F5-437D-9415-056DFEC0C747}">
      <dgm:prSet phldrT="[Texto]"/>
      <dgm:spPr/>
      <dgm:t>
        <a:bodyPr/>
        <a:lstStyle/>
        <a:p>
          <a:r>
            <a:rPr lang="es-EC" dirty="0" smtClean="0"/>
            <a:t>..intercultural, plurinacional</a:t>
          </a:r>
          <a:endParaRPr lang="es-EC" dirty="0"/>
        </a:p>
      </dgm:t>
    </dgm:pt>
    <dgm:pt modelId="{F486CAF3-4DD9-4790-9C13-F480E6D2357D}" type="parTrans" cxnId="{EED16FCE-FB64-49A5-A606-7693731EABC5}">
      <dgm:prSet/>
      <dgm:spPr/>
      <dgm:t>
        <a:bodyPr/>
        <a:lstStyle/>
        <a:p>
          <a:endParaRPr lang="es-EC"/>
        </a:p>
      </dgm:t>
    </dgm:pt>
    <dgm:pt modelId="{770F9E28-1CD8-403F-9730-D479ADE39A0C}" type="sibTrans" cxnId="{EED16FCE-FB64-49A5-A606-7693731EABC5}">
      <dgm:prSet/>
      <dgm:spPr/>
      <dgm:t>
        <a:bodyPr/>
        <a:lstStyle/>
        <a:p>
          <a:endParaRPr lang="es-EC"/>
        </a:p>
      </dgm:t>
    </dgm:pt>
    <dgm:pt modelId="{67B8A9CE-09AC-456C-BF88-906FC5E814AC}" type="pres">
      <dgm:prSet presAssocID="{AC753CF4-95A6-4E52-9ABF-ABE25FE33083}" presName="diagram" presStyleCnt="0">
        <dgm:presLayoutVars>
          <dgm:dir/>
          <dgm:resizeHandles val="exact"/>
        </dgm:presLayoutVars>
      </dgm:prSet>
      <dgm:spPr/>
    </dgm:pt>
    <dgm:pt modelId="{150ABC04-D59C-4EA5-8630-441EA4D6FC04}" type="pres">
      <dgm:prSet presAssocID="{18093A9A-04EE-418A-A1C9-1FAA41805027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23C22C7-0234-4C65-97BA-8CD4582D33FD}" type="pres">
      <dgm:prSet presAssocID="{9A59F476-8A49-4D7C-B8EE-F897F31EA0DA}" presName="sibTrans" presStyleCnt="0"/>
      <dgm:spPr/>
    </dgm:pt>
    <dgm:pt modelId="{D3856EC6-875C-4C13-95D1-863C74B006DD}" type="pres">
      <dgm:prSet presAssocID="{5E90750D-024F-4D6C-A05C-3C162C39A7A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AE61CCD-AA2E-4F19-97F0-A85CF2CBB80A}" type="pres">
      <dgm:prSet presAssocID="{7B4B202F-79AD-44EB-8DC9-1D85060AF107}" presName="sibTrans" presStyleCnt="0"/>
      <dgm:spPr/>
    </dgm:pt>
    <dgm:pt modelId="{CE57739A-9BA7-47CF-A4AB-ADC0FBF0F9AB}" type="pres">
      <dgm:prSet presAssocID="{2985691B-25F5-437D-9415-056DFEC0C747}" presName="node" presStyleLbl="node1" presStyleIdx="2" presStyleCnt="3">
        <dgm:presLayoutVars>
          <dgm:bulletEnabled val="1"/>
        </dgm:presLayoutVars>
      </dgm:prSet>
      <dgm:spPr/>
    </dgm:pt>
  </dgm:ptLst>
  <dgm:cxnLst>
    <dgm:cxn modelId="{5803C97D-FD0E-45F1-9823-D19C0A6D2B6B}" type="presOf" srcId="{18093A9A-04EE-418A-A1C9-1FAA41805027}" destId="{150ABC04-D59C-4EA5-8630-441EA4D6FC04}" srcOrd="0" destOrd="0" presId="urn:microsoft.com/office/officeart/2005/8/layout/default"/>
    <dgm:cxn modelId="{0DE0DA33-8492-47C1-A4ED-25BC099DDD4A}" srcId="{AC753CF4-95A6-4E52-9ABF-ABE25FE33083}" destId="{18093A9A-04EE-418A-A1C9-1FAA41805027}" srcOrd="0" destOrd="0" parTransId="{B5C3CF25-4A33-4C0C-BE4A-E6DD23310544}" sibTransId="{9A59F476-8A49-4D7C-B8EE-F897F31EA0DA}"/>
    <dgm:cxn modelId="{EED16FCE-FB64-49A5-A606-7693731EABC5}" srcId="{AC753CF4-95A6-4E52-9ABF-ABE25FE33083}" destId="{2985691B-25F5-437D-9415-056DFEC0C747}" srcOrd="2" destOrd="0" parTransId="{F486CAF3-4DD9-4790-9C13-F480E6D2357D}" sibTransId="{770F9E28-1CD8-403F-9730-D479ADE39A0C}"/>
    <dgm:cxn modelId="{AD8F44B3-A694-4B1D-BC35-5F0BD73E915C}" srcId="{AC753CF4-95A6-4E52-9ABF-ABE25FE33083}" destId="{5E90750D-024F-4D6C-A05C-3C162C39A7AD}" srcOrd="1" destOrd="0" parTransId="{446F4E2D-AA6F-4F0F-84F5-BE9EAB7C0C11}" sibTransId="{7B4B202F-79AD-44EB-8DC9-1D85060AF107}"/>
    <dgm:cxn modelId="{59481E5F-A971-45E8-B29D-251748C13029}" type="presOf" srcId="{2985691B-25F5-437D-9415-056DFEC0C747}" destId="{CE57739A-9BA7-47CF-A4AB-ADC0FBF0F9AB}" srcOrd="0" destOrd="0" presId="urn:microsoft.com/office/officeart/2005/8/layout/default"/>
    <dgm:cxn modelId="{DB75C771-25C8-44A1-89F7-B065A4246F5C}" type="presOf" srcId="{AC753CF4-95A6-4E52-9ABF-ABE25FE33083}" destId="{67B8A9CE-09AC-456C-BF88-906FC5E814AC}" srcOrd="0" destOrd="0" presId="urn:microsoft.com/office/officeart/2005/8/layout/default"/>
    <dgm:cxn modelId="{B94B91C0-EC38-49D0-818B-350EA6CC4253}" type="presOf" srcId="{5E90750D-024F-4D6C-A05C-3C162C39A7AD}" destId="{D3856EC6-875C-4C13-95D1-863C74B006DD}" srcOrd="0" destOrd="0" presId="urn:microsoft.com/office/officeart/2005/8/layout/default"/>
    <dgm:cxn modelId="{BF247DF7-EE06-425F-AE14-876D14C49244}" type="presParOf" srcId="{67B8A9CE-09AC-456C-BF88-906FC5E814AC}" destId="{150ABC04-D59C-4EA5-8630-441EA4D6FC04}" srcOrd="0" destOrd="0" presId="urn:microsoft.com/office/officeart/2005/8/layout/default"/>
    <dgm:cxn modelId="{954F2D70-278D-4A60-AE1C-B520CC3FEC32}" type="presParOf" srcId="{67B8A9CE-09AC-456C-BF88-906FC5E814AC}" destId="{C23C22C7-0234-4C65-97BA-8CD4582D33FD}" srcOrd="1" destOrd="0" presId="urn:microsoft.com/office/officeart/2005/8/layout/default"/>
    <dgm:cxn modelId="{DBB0DA8D-FFFA-446A-9E17-4DEFA1F9F9CB}" type="presParOf" srcId="{67B8A9CE-09AC-456C-BF88-906FC5E814AC}" destId="{D3856EC6-875C-4C13-95D1-863C74B006DD}" srcOrd="2" destOrd="0" presId="urn:microsoft.com/office/officeart/2005/8/layout/default"/>
    <dgm:cxn modelId="{03601BFD-CB97-41E1-A4D4-1677FDDE5BF1}" type="presParOf" srcId="{67B8A9CE-09AC-456C-BF88-906FC5E814AC}" destId="{9AE61CCD-AA2E-4F19-97F0-A85CF2CBB80A}" srcOrd="3" destOrd="0" presId="urn:microsoft.com/office/officeart/2005/8/layout/default"/>
    <dgm:cxn modelId="{F08D654A-6ACF-4501-86BF-D4C8612C3609}" type="presParOf" srcId="{67B8A9CE-09AC-456C-BF88-906FC5E814AC}" destId="{CE57739A-9BA7-47CF-A4AB-ADC0FBF0F9AB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D4A1092-AE9E-4808-9015-3DD3C377BC17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D03A6C74-8B62-4932-9865-D65BF92D2ABD}" type="pres">
      <dgm:prSet presAssocID="{1D4A1092-AE9E-4808-9015-3DD3C377BC17}" presName="compositeShape" presStyleCnt="0">
        <dgm:presLayoutVars>
          <dgm:chMax val="7"/>
          <dgm:dir/>
          <dgm:resizeHandles val="exact"/>
        </dgm:presLayoutVars>
      </dgm:prSet>
      <dgm:spPr/>
    </dgm:pt>
  </dgm:ptLst>
  <dgm:cxnLst>
    <dgm:cxn modelId="{00BABFCB-D1EA-48B6-ACB2-BEC23A480235}" type="presOf" srcId="{1D4A1092-AE9E-4808-9015-3DD3C377BC17}" destId="{D03A6C74-8B62-4932-9865-D65BF92D2ABD}" srcOrd="0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41AE77-5794-4D79-B743-E9EF0852D027}">
      <dsp:nvSpPr>
        <dsp:cNvPr id="0" name=""/>
        <dsp:cNvSpPr/>
      </dsp:nvSpPr>
      <dsp:spPr>
        <a:xfrm>
          <a:off x="460905" y="1047"/>
          <a:ext cx="3479899" cy="208793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b="1" kern="1200" dirty="0" smtClean="0"/>
            <a:t>HISTORIA DEL CONOCIMIENTO CIENTÍFICO</a:t>
          </a:r>
          <a:endParaRPr lang="es-EC" sz="2800" b="1" kern="1200" dirty="0"/>
        </a:p>
      </dsp:txBody>
      <dsp:txXfrm>
        <a:off x="460905" y="1047"/>
        <a:ext cx="3479899" cy="2087939"/>
      </dsp:txXfrm>
    </dsp:sp>
    <dsp:sp modelId="{BC43108F-F71E-40C1-BCDE-AE00F1BD3A3C}">
      <dsp:nvSpPr>
        <dsp:cNvPr id="0" name=""/>
        <dsp:cNvSpPr/>
      </dsp:nvSpPr>
      <dsp:spPr>
        <a:xfrm>
          <a:off x="4288794" y="1047"/>
          <a:ext cx="3479899" cy="208793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b="1" kern="1200" dirty="0" smtClean="0"/>
            <a:t>PROCESOS DE DESCOLONIZACIÓN</a:t>
          </a:r>
          <a:endParaRPr lang="es-EC" sz="2800" b="1" kern="1200" dirty="0"/>
        </a:p>
      </dsp:txBody>
      <dsp:txXfrm>
        <a:off x="4288794" y="1047"/>
        <a:ext cx="3479899" cy="2087939"/>
      </dsp:txXfrm>
    </dsp:sp>
    <dsp:sp modelId="{91556C43-8FF5-4DC0-BC38-F998D56C1448}">
      <dsp:nvSpPr>
        <dsp:cNvPr id="0" name=""/>
        <dsp:cNvSpPr/>
      </dsp:nvSpPr>
      <dsp:spPr>
        <a:xfrm>
          <a:off x="2446849" y="2332850"/>
          <a:ext cx="3479899" cy="208793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b="1" kern="1200" dirty="0" smtClean="0"/>
            <a:t>PROCESOS</a:t>
          </a:r>
          <a:r>
            <a:rPr lang="es-EC" sz="2800" kern="1200" dirty="0" smtClean="0"/>
            <a:t> </a:t>
          </a:r>
          <a:r>
            <a:rPr lang="es-EC" sz="2800" b="1" kern="1200" dirty="0" smtClean="0"/>
            <a:t>HISTÓRICOS DE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b="1" kern="1200" dirty="0" smtClean="0"/>
            <a:t>CONSTRUCCIÓN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b="1" kern="1200" dirty="0" smtClean="0"/>
            <a:t>HUMANA</a:t>
          </a:r>
          <a:endParaRPr lang="es-EC" sz="2800" b="1" kern="1200" dirty="0"/>
        </a:p>
      </dsp:txBody>
      <dsp:txXfrm>
        <a:off x="2446849" y="2332850"/>
        <a:ext cx="3479899" cy="208793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88983-8B72-41B6-91D0-46E990E8EDC5}">
      <dsp:nvSpPr>
        <dsp:cNvPr id="0" name=""/>
        <dsp:cNvSpPr/>
      </dsp:nvSpPr>
      <dsp:spPr>
        <a:xfrm>
          <a:off x="1828799" y="50799"/>
          <a:ext cx="2438400" cy="243840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b="1" kern="1200" dirty="0" smtClean="0"/>
            <a:t>MODERNIDAD</a:t>
          </a:r>
          <a:endParaRPr lang="es-EC" sz="1700" b="1" kern="1200" dirty="0"/>
        </a:p>
      </dsp:txBody>
      <dsp:txXfrm>
        <a:off x="2153920" y="477519"/>
        <a:ext cx="1788160" cy="1097280"/>
      </dsp:txXfrm>
    </dsp:sp>
    <dsp:sp modelId="{CB61BD08-9DEC-4132-B27D-EFDDEBAD7958}">
      <dsp:nvSpPr>
        <dsp:cNvPr id="0" name=""/>
        <dsp:cNvSpPr/>
      </dsp:nvSpPr>
      <dsp:spPr>
        <a:xfrm>
          <a:off x="2708656" y="1574800"/>
          <a:ext cx="2438400" cy="2438400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b="1" kern="1200" dirty="0" smtClean="0"/>
            <a:t>COLONIALIDAD</a:t>
          </a:r>
          <a:endParaRPr lang="es-EC" sz="1700" b="1" kern="1200" dirty="0"/>
        </a:p>
      </dsp:txBody>
      <dsp:txXfrm>
        <a:off x="3454400" y="2204720"/>
        <a:ext cx="1463040" cy="1341120"/>
      </dsp:txXfrm>
    </dsp:sp>
    <dsp:sp modelId="{6ECA4D0B-4CDF-45B0-AD3A-1A54021A4D6C}">
      <dsp:nvSpPr>
        <dsp:cNvPr id="0" name=""/>
        <dsp:cNvSpPr/>
      </dsp:nvSpPr>
      <dsp:spPr>
        <a:xfrm>
          <a:off x="948943" y="1574800"/>
          <a:ext cx="2438400" cy="2438400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b="1" kern="1200" dirty="0" smtClean="0"/>
            <a:t>COLONIALISMO</a:t>
          </a:r>
          <a:endParaRPr lang="es-EC" sz="1700" b="1" kern="1200" dirty="0"/>
        </a:p>
      </dsp:txBody>
      <dsp:txXfrm>
        <a:off x="1178560" y="2204720"/>
        <a:ext cx="1463040" cy="134112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E9F9B7-8A4A-4346-80BC-AA002CAFA4DF}">
      <dsp:nvSpPr>
        <dsp:cNvPr id="0" name=""/>
        <dsp:cNvSpPr/>
      </dsp:nvSpPr>
      <dsp:spPr>
        <a:xfrm rot="16200000">
          <a:off x="702" y="261838"/>
          <a:ext cx="4002285" cy="4002285"/>
        </a:xfrm>
        <a:prstGeom prst="downArrow">
          <a:avLst>
            <a:gd name="adj1" fmla="val 50000"/>
            <a:gd name="adj2" fmla="val 3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b="1" kern="1200" dirty="0" smtClean="0"/>
            <a:t>INTERCULTURALIDAD</a:t>
          </a:r>
          <a:endParaRPr lang="es-EC" sz="2600" b="1" kern="1200" dirty="0"/>
        </a:p>
      </dsp:txBody>
      <dsp:txXfrm rot="5400000">
        <a:off x="702" y="1262409"/>
        <a:ext cx="3301885" cy="2001143"/>
      </dsp:txXfrm>
    </dsp:sp>
    <dsp:sp modelId="{71DAD9B2-6840-4BB0-9BEC-28A49B6A38C4}">
      <dsp:nvSpPr>
        <dsp:cNvPr id="0" name=""/>
        <dsp:cNvSpPr/>
      </dsp:nvSpPr>
      <dsp:spPr>
        <a:xfrm rot="5400000">
          <a:off x="4226611" y="261838"/>
          <a:ext cx="4002285" cy="4002285"/>
        </a:xfrm>
        <a:prstGeom prst="downArrow">
          <a:avLst>
            <a:gd name="adj1" fmla="val 50000"/>
            <a:gd name="adj2" fmla="val 3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b="1" kern="1200" dirty="0" smtClean="0"/>
            <a:t>DIÁLOGO DE SABERES</a:t>
          </a:r>
          <a:endParaRPr lang="es-EC" sz="2600" b="1" kern="1200" dirty="0"/>
        </a:p>
      </dsp:txBody>
      <dsp:txXfrm rot="-5400000">
        <a:off x="4927011" y="1262409"/>
        <a:ext cx="3301885" cy="200114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7B4757-9A70-41B4-B3C4-C8A652359FCE}">
      <dsp:nvSpPr>
        <dsp:cNvPr id="0" name=""/>
        <dsp:cNvSpPr/>
      </dsp:nvSpPr>
      <dsp:spPr>
        <a:xfrm>
          <a:off x="0" y="591343"/>
          <a:ext cx="2571749" cy="154305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900" kern="1200" dirty="0" smtClean="0"/>
            <a:t>ESPAÑOL</a:t>
          </a:r>
          <a:endParaRPr lang="es-EC" sz="3900" kern="1200" dirty="0"/>
        </a:p>
      </dsp:txBody>
      <dsp:txXfrm>
        <a:off x="0" y="591343"/>
        <a:ext cx="2571749" cy="1543050"/>
      </dsp:txXfrm>
    </dsp:sp>
    <dsp:sp modelId="{09AC9AD8-93BE-4B01-B0CA-72D19023AE33}">
      <dsp:nvSpPr>
        <dsp:cNvPr id="0" name=""/>
        <dsp:cNvSpPr/>
      </dsp:nvSpPr>
      <dsp:spPr>
        <a:xfrm>
          <a:off x="2828925" y="591343"/>
          <a:ext cx="2571749" cy="154305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900" kern="1200" dirty="0" smtClean="0"/>
            <a:t>QUECHUA</a:t>
          </a:r>
          <a:endParaRPr lang="es-EC" sz="3900" kern="1200" dirty="0"/>
        </a:p>
      </dsp:txBody>
      <dsp:txXfrm>
        <a:off x="2828925" y="591343"/>
        <a:ext cx="2571749" cy="1543050"/>
      </dsp:txXfrm>
    </dsp:sp>
    <dsp:sp modelId="{232233CB-087D-47C9-B5D7-9D1F4AA51A00}">
      <dsp:nvSpPr>
        <dsp:cNvPr id="0" name=""/>
        <dsp:cNvSpPr/>
      </dsp:nvSpPr>
      <dsp:spPr>
        <a:xfrm>
          <a:off x="5657849" y="591343"/>
          <a:ext cx="2571749" cy="154305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900" kern="1200" dirty="0" smtClean="0"/>
            <a:t>SHUAR</a:t>
          </a:r>
          <a:endParaRPr lang="es-EC" sz="3900" kern="1200" dirty="0"/>
        </a:p>
      </dsp:txBody>
      <dsp:txXfrm>
        <a:off x="5657849" y="591343"/>
        <a:ext cx="2571749" cy="1543050"/>
      </dsp:txXfrm>
    </dsp:sp>
    <dsp:sp modelId="{15A1824A-8EF6-4504-B359-424A32423691}">
      <dsp:nvSpPr>
        <dsp:cNvPr id="0" name=""/>
        <dsp:cNvSpPr/>
      </dsp:nvSpPr>
      <dsp:spPr>
        <a:xfrm>
          <a:off x="1414462" y="2391569"/>
          <a:ext cx="2571749" cy="154305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900" kern="1200" dirty="0" smtClean="0"/>
            <a:t>OTROS DEL ECUADOR</a:t>
          </a:r>
          <a:endParaRPr lang="es-EC" sz="3900" kern="1200" dirty="0"/>
        </a:p>
      </dsp:txBody>
      <dsp:txXfrm>
        <a:off x="1414462" y="2391569"/>
        <a:ext cx="2571749" cy="1543050"/>
      </dsp:txXfrm>
    </dsp:sp>
    <dsp:sp modelId="{5D708C84-3FF1-4A22-BEB5-E6A53B297975}">
      <dsp:nvSpPr>
        <dsp:cNvPr id="0" name=""/>
        <dsp:cNvSpPr/>
      </dsp:nvSpPr>
      <dsp:spPr>
        <a:xfrm>
          <a:off x="4243387" y="2391569"/>
          <a:ext cx="2571749" cy="1543050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900" kern="1200" dirty="0" smtClean="0"/>
            <a:t>OTROS EXTERNOS</a:t>
          </a:r>
          <a:endParaRPr lang="es-EC" sz="3900" kern="1200" dirty="0"/>
        </a:p>
      </dsp:txBody>
      <dsp:txXfrm>
        <a:off x="4243387" y="2391569"/>
        <a:ext cx="2571749" cy="154305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B486A0-9B8C-439E-918B-5EB85862E473}">
      <dsp:nvSpPr>
        <dsp:cNvPr id="0" name=""/>
        <dsp:cNvSpPr/>
      </dsp:nvSpPr>
      <dsp:spPr>
        <a:xfrm>
          <a:off x="0" y="46401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01E3F17-C34D-46E2-A481-987BEF8FEA72}">
      <dsp:nvSpPr>
        <dsp:cNvPr id="0" name=""/>
        <dsp:cNvSpPr/>
      </dsp:nvSpPr>
      <dsp:spPr>
        <a:xfrm>
          <a:off x="304800" y="6459"/>
          <a:ext cx="4267200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100" b="1" kern="1200" dirty="0" smtClean="0"/>
            <a:t>CONOCIMIENTOS</a:t>
          </a:r>
          <a:endParaRPr lang="es-EC" sz="3100" b="1" kern="1200" dirty="0"/>
        </a:p>
      </dsp:txBody>
      <dsp:txXfrm>
        <a:off x="349472" y="51131"/>
        <a:ext cx="4177856" cy="825776"/>
      </dsp:txXfrm>
    </dsp:sp>
    <dsp:sp modelId="{12C3A415-765A-4752-8745-09A1177DC24D}">
      <dsp:nvSpPr>
        <dsp:cNvPr id="0" name=""/>
        <dsp:cNvSpPr/>
      </dsp:nvSpPr>
      <dsp:spPr>
        <a:xfrm>
          <a:off x="0" y="187017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18FA14-3CF9-425A-B434-E892F150A663}">
      <dsp:nvSpPr>
        <dsp:cNvPr id="0" name=""/>
        <dsp:cNvSpPr/>
      </dsp:nvSpPr>
      <dsp:spPr>
        <a:xfrm>
          <a:off x="304800" y="1412619"/>
          <a:ext cx="4267200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100" b="1" kern="1200" dirty="0" smtClean="0"/>
            <a:t>HABILIDADES</a:t>
          </a:r>
          <a:endParaRPr lang="es-EC" sz="3100" b="1" kern="1200" dirty="0"/>
        </a:p>
      </dsp:txBody>
      <dsp:txXfrm>
        <a:off x="349472" y="1457291"/>
        <a:ext cx="4177856" cy="825776"/>
      </dsp:txXfrm>
    </dsp:sp>
    <dsp:sp modelId="{19FE5D21-4169-4A29-82D2-0BE0B2037098}">
      <dsp:nvSpPr>
        <dsp:cNvPr id="0" name=""/>
        <dsp:cNvSpPr/>
      </dsp:nvSpPr>
      <dsp:spPr>
        <a:xfrm>
          <a:off x="0" y="3276340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F364FE-5C15-4D51-BD5F-2318BAE9E2DC}">
      <dsp:nvSpPr>
        <dsp:cNvPr id="0" name=""/>
        <dsp:cNvSpPr/>
      </dsp:nvSpPr>
      <dsp:spPr>
        <a:xfrm>
          <a:off x="304800" y="2818780"/>
          <a:ext cx="4267200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100" b="1" kern="1200" dirty="0" smtClean="0"/>
            <a:t>VALORES</a:t>
          </a:r>
          <a:endParaRPr lang="es-EC" sz="3100" b="1" kern="1200" dirty="0"/>
        </a:p>
      </dsp:txBody>
      <dsp:txXfrm>
        <a:off x="349472" y="2863452"/>
        <a:ext cx="4177856" cy="82577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200D86-C9EA-44FE-82A3-21BFBBA78DDF}">
      <dsp:nvSpPr>
        <dsp:cNvPr id="0" name=""/>
        <dsp:cNvSpPr/>
      </dsp:nvSpPr>
      <dsp:spPr>
        <a:xfrm>
          <a:off x="2757011" y="56574"/>
          <a:ext cx="2715577" cy="271557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b="1" kern="1200" dirty="0" smtClean="0"/>
            <a:t>DOCENCIA</a:t>
          </a:r>
          <a:endParaRPr lang="es-EC" sz="1900" b="1" kern="1200" dirty="0"/>
        </a:p>
      </dsp:txBody>
      <dsp:txXfrm>
        <a:off x="3119088" y="531800"/>
        <a:ext cx="1991423" cy="1222010"/>
      </dsp:txXfrm>
    </dsp:sp>
    <dsp:sp modelId="{B76C4050-F482-451C-9978-5D33026BA6A0}">
      <dsp:nvSpPr>
        <dsp:cNvPr id="0" name=""/>
        <dsp:cNvSpPr/>
      </dsp:nvSpPr>
      <dsp:spPr>
        <a:xfrm>
          <a:off x="3736882" y="1753810"/>
          <a:ext cx="2715577" cy="2715577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b="1" kern="1200" dirty="0" smtClean="0"/>
            <a:t>VINCULACIÓN</a:t>
          </a:r>
          <a:endParaRPr lang="es-EC" sz="1900" b="1" kern="1200" dirty="0"/>
        </a:p>
      </dsp:txBody>
      <dsp:txXfrm>
        <a:off x="4567396" y="2455334"/>
        <a:ext cx="1629346" cy="1493567"/>
      </dsp:txXfrm>
    </dsp:sp>
    <dsp:sp modelId="{3D41D029-9C20-46D9-979E-E054B483C79B}">
      <dsp:nvSpPr>
        <dsp:cNvPr id="0" name=""/>
        <dsp:cNvSpPr/>
      </dsp:nvSpPr>
      <dsp:spPr>
        <a:xfrm>
          <a:off x="1777140" y="1753810"/>
          <a:ext cx="2715577" cy="271557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900" b="1" kern="1200" dirty="0" smtClean="0"/>
            <a:t>INVESTIGACIÓN</a:t>
          </a:r>
          <a:endParaRPr lang="es-EC" sz="1900" b="1" kern="1200" dirty="0"/>
        </a:p>
      </dsp:txBody>
      <dsp:txXfrm>
        <a:off x="2032857" y="2455334"/>
        <a:ext cx="1629346" cy="149356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5DAE92-F1FE-4C59-B9EA-E500B60028D1}">
      <dsp:nvSpPr>
        <dsp:cNvPr id="0" name=""/>
        <dsp:cNvSpPr/>
      </dsp:nvSpPr>
      <dsp:spPr>
        <a:xfrm>
          <a:off x="460905" y="1047"/>
          <a:ext cx="3479899" cy="208793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200" kern="1200" dirty="0" smtClean="0"/>
            <a:t>Modelos de aprendizaje</a:t>
          </a:r>
          <a:endParaRPr lang="es-EC" sz="4200" kern="1200" dirty="0"/>
        </a:p>
      </dsp:txBody>
      <dsp:txXfrm>
        <a:off x="460905" y="1047"/>
        <a:ext cx="3479899" cy="2087939"/>
      </dsp:txXfrm>
    </dsp:sp>
    <dsp:sp modelId="{96E517D6-458A-4D74-ADF9-158721F6FAF5}">
      <dsp:nvSpPr>
        <dsp:cNvPr id="0" name=""/>
        <dsp:cNvSpPr/>
      </dsp:nvSpPr>
      <dsp:spPr>
        <a:xfrm>
          <a:off x="4288794" y="1047"/>
          <a:ext cx="3479899" cy="208793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200" kern="1200" dirty="0" smtClean="0"/>
            <a:t>Asignaturas</a:t>
          </a:r>
          <a:endParaRPr lang="es-EC" sz="4200" kern="1200" dirty="0"/>
        </a:p>
      </dsp:txBody>
      <dsp:txXfrm>
        <a:off x="4288794" y="1047"/>
        <a:ext cx="3479899" cy="2087939"/>
      </dsp:txXfrm>
    </dsp:sp>
    <dsp:sp modelId="{4BB8B959-8E90-49C0-BF16-80192CBB5283}">
      <dsp:nvSpPr>
        <dsp:cNvPr id="0" name=""/>
        <dsp:cNvSpPr/>
      </dsp:nvSpPr>
      <dsp:spPr>
        <a:xfrm>
          <a:off x="460905" y="2436976"/>
          <a:ext cx="3479899" cy="208793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200" kern="1200" dirty="0" smtClean="0"/>
            <a:t>Modelos institucionales</a:t>
          </a:r>
          <a:endParaRPr lang="es-EC" sz="4200" kern="1200" dirty="0"/>
        </a:p>
      </dsp:txBody>
      <dsp:txXfrm>
        <a:off x="460905" y="2436976"/>
        <a:ext cx="3479899" cy="2087939"/>
      </dsp:txXfrm>
    </dsp:sp>
    <dsp:sp modelId="{D84D2E8F-E784-437F-A839-1E7E47B47826}">
      <dsp:nvSpPr>
        <dsp:cNvPr id="0" name=""/>
        <dsp:cNvSpPr/>
      </dsp:nvSpPr>
      <dsp:spPr>
        <a:xfrm>
          <a:off x="4288794" y="2436976"/>
          <a:ext cx="3479899" cy="208793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200" kern="1200" dirty="0" smtClean="0"/>
            <a:t>Ediciones,</a:t>
          </a:r>
        </a:p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200" kern="1200" dirty="0" smtClean="0"/>
            <a:t>multimedia</a:t>
          </a:r>
          <a:endParaRPr lang="es-EC" sz="4200" kern="1200" dirty="0"/>
        </a:p>
      </dsp:txBody>
      <dsp:txXfrm>
        <a:off x="4288794" y="2436976"/>
        <a:ext cx="3479899" cy="20879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F6D207-821A-4C29-970C-FD2FBEC58727}">
      <dsp:nvSpPr>
        <dsp:cNvPr id="0" name=""/>
        <dsp:cNvSpPr/>
      </dsp:nvSpPr>
      <dsp:spPr>
        <a:xfrm>
          <a:off x="7233" y="676673"/>
          <a:ext cx="2161877" cy="317261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b="1" kern="1200" dirty="0" err="1" smtClean="0"/>
            <a:t>Premoderno</a:t>
          </a:r>
          <a:endParaRPr lang="es-EC" sz="2500" b="1" kern="1200" dirty="0"/>
        </a:p>
      </dsp:txBody>
      <dsp:txXfrm>
        <a:off x="70552" y="739992"/>
        <a:ext cx="2035239" cy="3045977"/>
      </dsp:txXfrm>
    </dsp:sp>
    <dsp:sp modelId="{531E054A-52A4-45CF-AFC8-7711EED655D6}">
      <dsp:nvSpPr>
        <dsp:cNvPr id="0" name=""/>
        <dsp:cNvSpPr/>
      </dsp:nvSpPr>
      <dsp:spPr>
        <a:xfrm>
          <a:off x="2385298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000" kern="1200"/>
        </a:p>
      </dsp:txBody>
      <dsp:txXfrm>
        <a:off x="2385298" y="2102137"/>
        <a:ext cx="320822" cy="321687"/>
      </dsp:txXfrm>
    </dsp:sp>
    <dsp:sp modelId="{63196BE4-BF30-4712-8C95-839D45D84DBF}">
      <dsp:nvSpPr>
        <dsp:cNvPr id="0" name=""/>
        <dsp:cNvSpPr/>
      </dsp:nvSpPr>
      <dsp:spPr>
        <a:xfrm>
          <a:off x="3033861" y="676673"/>
          <a:ext cx="2161877" cy="31726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b="1" kern="1200" dirty="0" smtClean="0"/>
            <a:t>Moderno</a:t>
          </a:r>
          <a:endParaRPr lang="es-EC" sz="2500" b="1" kern="1200" dirty="0"/>
        </a:p>
      </dsp:txBody>
      <dsp:txXfrm>
        <a:off x="3097180" y="739992"/>
        <a:ext cx="2035239" cy="3045977"/>
      </dsp:txXfrm>
    </dsp:sp>
    <dsp:sp modelId="{FDE453DA-9702-4A34-8434-E4FC384634E2}">
      <dsp:nvSpPr>
        <dsp:cNvPr id="0" name=""/>
        <dsp:cNvSpPr/>
      </dsp:nvSpPr>
      <dsp:spPr>
        <a:xfrm>
          <a:off x="5411926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2000" kern="1200"/>
        </a:p>
      </dsp:txBody>
      <dsp:txXfrm>
        <a:off x="5411926" y="2102137"/>
        <a:ext cx="320822" cy="321687"/>
      </dsp:txXfrm>
    </dsp:sp>
    <dsp:sp modelId="{F0B2490A-FF31-4F8B-8CDE-64CC8233AA58}">
      <dsp:nvSpPr>
        <dsp:cNvPr id="0" name=""/>
        <dsp:cNvSpPr/>
      </dsp:nvSpPr>
      <dsp:spPr>
        <a:xfrm>
          <a:off x="6060489" y="676673"/>
          <a:ext cx="2161877" cy="317261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b="1" kern="1200" dirty="0" smtClean="0"/>
            <a:t>Postmoderno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b="1" kern="1200" dirty="0" smtClean="0"/>
            <a:t>Modernidad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b="1" kern="1200" dirty="0" smtClean="0"/>
            <a:t>Tardía</a:t>
          </a:r>
          <a:endParaRPr lang="es-EC" sz="2500" b="1" kern="1200" dirty="0"/>
        </a:p>
      </dsp:txBody>
      <dsp:txXfrm>
        <a:off x="6123808" y="739992"/>
        <a:ext cx="2035239" cy="30459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432765-5609-4258-9796-84F7091C63BB}">
      <dsp:nvSpPr>
        <dsp:cNvPr id="0" name=""/>
        <dsp:cNvSpPr/>
      </dsp:nvSpPr>
      <dsp:spPr>
        <a:xfrm>
          <a:off x="0" y="3668407"/>
          <a:ext cx="6096000" cy="22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448B23-0A5C-4E16-878F-39AECE60CCB8}">
      <dsp:nvSpPr>
        <dsp:cNvPr id="0" name=""/>
        <dsp:cNvSpPr/>
      </dsp:nvSpPr>
      <dsp:spPr>
        <a:xfrm>
          <a:off x="304502" y="168792"/>
          <a:ext cx="4263032" cy="363245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200" b="1" kern="1200" dirty="0" smtClean="0"/>
            <a:t>Episteme: posibilidades que tienen los saberes sólidos de una época histórica determinada</a:t>
          </a:r>
          <a:endParaRPr lang="es-EC" sz="3200" b="1" kern="1200" dirty="0"/>
        </a:p>
      </dsp:txBody>
      <dsp:txXfrm>
        <a:off x="481824" y="346114"/>
        <a:ext cx="3908388" cy="327781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B08575-F490-4648-A37F-35C4D627A750}">
      <dsp:nvSpPr>
        <dsp:cNvPr id="0" name=""/>
        <dsp:cNvSpPr/>
      </dsp:nvSpPr>
      <dsp:spPr>
        <a:xfrm>
          <a:off x="460905" y="1047"/>
          <a:ext cx="3479899" cy="208793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b="1" kern="1200" dirty="0" smtClean="0"/>
            <a:t>Tiempo de transición o fragmentación de sentido</a:t>
          </a:r>
          <a:endParaRPr lang="es-EC" sz="2600" b="1" kern="1200" dirty="0"/>
        </a:p>
      </dsp:txBody>
      <dsp:txXfrm>
        <a:off x="460905" y="1047"/>
        <a:ext cx="3479899" cy="2087939"/>
      </dsp:txXfrm>
    </dsp:sp>
    <dsp:sp modelId="{7220903A-F0D4-452D-BB1C-2561EDC4E5A9}">
      <dsp:nvSpPr>
        <dsp:cNvPr id="0" name=""/>
        <dsp:cNvSpPr/>
      </dsp:nvSpPr>
      <dsp:spPr>
        <a:xfrm>
          <a:off x="4288794" y="1047"/>
          <a:ext cx="3479899" cy="2087939"/>
        </a:xfrm>
        <a:prstGeom prst="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b="1" kern="1200" dirty="0" smtClean="0"/>
            <a:t>El lenguaje lleva el resultado de la interpretación o de perspectiva de la realidad</a:t>
          </a:r>
          <a:endParaRPr lang="es-EC" sz="2600" b="1" kern="1200" dirty="0"/>
        </a:p>
      </dsp:txBody>
      <dsp:txXfrm>
        <a:off x="4288794" y="1047"/>
        <a:ext cx="3479899" cy="2087939"/>
      </dsp:txXfrm>
    </dsp:sp>
    <dsp:sp modelId="{677B868D-FE88-4D2F-AB1D-5CDC0D37FF5C}">
      <dsp:nvSpPr>
        <dsp:cNvPr id="0" name=""/>
        <dsp:cNvSpPr/>
      </dsp:nvSpPr>
      <dsp:spPr>
        <a:xfrm>
          <a:off x="460905" y="2436976"/>
          <a:ext cx="3479899" cy="2087939"/>
        </a:xfrm>
        <a:prstGeom prst="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b="1" kern="1200" dirty="0" smtClean="0"/>
            <a:t>Posee el nivel de la equivocidad</a:t>
          </a:r>
          <a:endParaRPr lang="es-EC" sz="2600" b="1" kern="1200" dirty="0"/>
        </a:p>
      </dsp:txBody>
      <dsp:txXfrm>
        <a:off x="460905" y="2436976"/>
        <a:ext cx="3479899" cy="2087939"/>
      </dsp:txXfrm>
    </dsp:sp>
    <dsp:sp modelId="{B2C2D3BB-B2FE-4B93-9CB4-1244B68D0253}">
      <dsp:nvSpPr>
        <dsp:cNvPr id="0" name=""/>
        <dsp:cNvSpPr/>
      </dsp:nvSpPr>
      <dsp:spPr>
        <a:xfrm>
          <a:off x="4288794" y="2436976"/>
          <a:ext cx="3479899" cy="2087939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b="1" kern="1200" dirty="0" smtClean="0"/>
            <a:t>Las verdades son contingentes, hasta provisorias</a:t>
          </a:r>
          <a:endParaRPr lang="es-EC" sz="2600" b="1" kern="1200" dirty="0"/>
        </a:p>
      </dsp:txBody>
      <dsp:txXfrm>
        <a:off x="4288794" y="2436976"/>
        <a:ext cx="3479899" cy="20879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EF4C14-8C9A-4C3F-B878-939FE7497E47}">
      <dsp:nvSpPr>
        <dsp:cNvPr id="0" name=""/>
        <dsp:cNvSpPr/>
      </dsp:nvSpPr>
      <dsp:spPr>
        <a:xfrm>
          <a:off x="345578" y="1448"/>
          <a:ext cx="7538442" cy="4523065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200" kern="1200" dirty="0" smtClean="0"/>
            <a:t>Hoy se afirma la existencia de otras formas de racionalidad que no es necesariamente la científica o matemática, de discursos individuales o colectivos extra científicos o expresiones como el arte</a:t>
          </a:r>
          <a:endParaRPr lang="es-EC" sz="4200" kern="1200" dirty="0"/>
        </a:p>
      </dsp:txBody>
      <dsp:txXfrm>
        <a:off x="345578" y="1448"/>
        <a:ext cx="7538442" cy="452306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22350E-35F6-423D-BA8F-6283686B7759}">
      <dsp:nvSpPr>
        <dsp:cNvPr id="0" name=""/>
        <dsp:cNvSpPr/>
      </dsp:nvSpPr>
      <dsp:spPr>
        <a:xfrm>
          <a:off x="0" y="735855"/>
          <a:ext cx="6096000" cy="2418449"/>
        </a:xfrm>
        <a:prstGeom prst="right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9740EB-BF27-466A-96BD-9F639C445E53}">
      <dsp:nvSpPr>
        <dsp:cNvPr id="0" name=""/>
        <dsp:cNvSpPr/>
      </dsp:nvSpPr>
      <dsp:spPr>
        <a:xfrm>
          <a:off x="3215282" y="1427387"/>
          <a:ext cx="2271117" cy="1209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b="1" kern="1200" dirty="0" smtClean="0"/>
            <a:t>Sectores no hegemónicos</a:t>
          </a:r>
          <a:endParaRPr lang="es-EC" sz="2500" b="1" kern="1200" dirty="0"/>
        </a:p>
      </dsp:txBody>
      <dsp:txXfrm>
        <a:off x="3215282" y="1427387"/>
        <a:ext cx="2271117" cy="1209224"/>
      </dsp:txXfrm>
    </dsp:sp>
    <dsp:sp modelId="{36179F7A-D272-4B30-8DF2-01FCC3C71667}">
      <dsp:nvSpPr>
        <dsp:cNvPr id="0" name=""/>
        <dsp:cNvSpPr/>
      </dsp:nvSpPr>
      <dsp:spPr>
        <a:xfrm>
          <a:off x="489942" y="1427387"/>
          <a:ext cx="2271117" cy="1209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54000" rIns="0" bIns="2540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b="1" kern="1200" dirty="0" smtClean="0"/>
            <a:t>Pueblos y Nacionalidades</a:t>
          </a:r>
          <a:endParaRPr lang="es-EC" sz="2500" b="1" kern="1200" dirty="0"/>
        </a:p>
      </dsp:txBody>
      <dsp:txXfrm>
        <a:off x="489942" y="1427387"/>
        <a:ext cx="2271117" cy="120922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A46FD9-5A55-4171-B138-3C456BAF541C}">
      <dsp:nvSpPr>
        <dsp:cNvPr id="0" name=""/>
        <dsp:cNvSpPr/>
      </dsp:nvSpPr>
      <dsp:spPr>
        <a:xfrm>
          <a:off x="1607" y="1234683"/>
          <a:ext cx="3427660" cy="205659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6500" kern="1200" dirty="0" smtClean="0"/>
            <a:t>1998</a:t>
          </a:r>
          <a:endParaRPr lang="es-EC" sz="6500" kern="1200" dirty="0"/>
        </a:p>
      </dsp:txBody>
      <dsp:txXfrm>
        <a:off x="61843" y="1294919"/>
        <a:ext cx="3307188" cy="1936124"/>
      </dsp:txXfrm>
    </dsp:sp>
    <dsp:sp modelId="{48C6B9AF-36F5-4FFC-876F-0EC029588126}">
      <dsp:nvSpPr>
        <dsp:cNvPr id="0" name=""/>
        <dsp:cNvSpPr/>
      </dsp:nvSpPr>
      <dsp:spPr>
        <a:xfrm>
          <a:off x="3772033" y="1837951"/>
          <a:ext cx="726664" cy="850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3600" kern="1200"/>
        </a:p>
      </dsp:txBody>
      <dsp:txXfrm>
        <a:off x="3772033" y="2007963"/>
        <a:ext cx="508665" cy="510035"/>
      </dsp:txXfrm>
    </dsp:sp>
    <dsp:sp modelId="{831B4BC3-CC9D-4973-8915-D38A5AC15D62}">
      <dsp:nvSpPr>
        <dsp:cNvPr id="0" name=""/>
        <dsp:cNvSpPr/>
      </dsp:nvSpPr>
      <dsp:spPr>
        <a:xfrm>
          <a:off x="4800332" y="1234683"/>
          <a:ext cx="3427660" cy="205659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6500" kern="1200" dirty="0" smtClean="0"/>
            <a:t>2008</a:t>
          </a:r>
          <a:endParaRPr lang="es-EC" sz="6500" kern="1200" dirty="0"/>
        </a:p>
      </dsp:txBody>
      <dsp:txXfrm>
        <a:off x="4860568" y="1294919"/>
        <a:ext cx="3307188" cy="193612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0ABC04-D59C-4EA5-8630-441EA4D6FC04}">
      <dsp:nvSpPr>
        <dsp:cNvPr id="0" name=""/>
        <dsp:cNvSpPr/>
      </dsp:nvSpPr>
      <dsp:spPr>
        <a:xfrm>
          <a:off x="460905" y="1047"/>
          <a:ext cx="3479899" cy="208793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200" kern="1200" dirty="0" smtClean="0"/>
            <a:t>Art. 1</a:t>
          </a:r>
          <a:endParaRPr lang="es-EC" sz="4200" kern="1200" dirty="0"/>
        </a:p>
      </dsp:txBody>
      <dsp:txXfrm>
        <a:off x="460905" y="1047"/>
        <a:ext cx="3479899" cy="2087939"/>
      </dsp:txXfrm>
    </dsp:sp>
    <dsp:sp modelId="{D3856EC6-875C-4C13-95D1-863C74B006DD}">
      <dsp:nvSpPr>
        <dsp:cNvPr id="0" name=""/>
        <dsp:cNvSpPr/>
      </dsp:nvSpPr>
      <dsp:spPr>
        <a:xfrm>
          <a:off x="4288794" y="1047"/>
          <a:ext cx="3479899" cy="208793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200" kern="1200" dirty="0" smtClean="0"/>
            <a:t>El Ecuador es un estado de derechos</a:t>
          </a:r>
          <a:endParaRPr lang="es-EC" sz="4200" kern="1200" dirty="0"/>
        </a:p>
      </dsp:txBody>
      <dsp:txXfrm>
        <a:off x="4288794" y="1047"/>
        <a:ext cx="3479899" cy="2087939"/>
      </dsp:txXfrm>
    </dsp:sp>
    <dsp:sp modelId="{CE57739A-9BA7-47CF-A4AB-ADC0FBF0F9AB}">
      <dsp:nvSpPr>
        <dsp:cNvPr id="0" name=""/>
        <dsp:cNvSpPr/>
      </dsp:nvSpPr>
      <dsp:spPr>
        <a:xfrm>
          <a:off x="2374850" y="2436976"/>
          <a:ext cx="3479899" cy="208793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4200" kern="1200" dirty="0" smtClean="0"/>
            <a:t>..intercultural, plurinacional</a:t>
          </a:r>
          <a:endParaRPr lang="es-EC" sz="4200" kern="1200" dirty="0"/>
        </a:p>
      </dsp:txBody>
      <dsp:txXfrm>
        <a:off x="2374850" y="2436976"/>
        <a:ext cx="3479899" cy="208793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361-7686-4485-9F65-D708820D3299}" type="datetimeFigureOut">
              <a:rPr lang="es-EC" smtClean="0"/>
              <a:t>28/04/2014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3CC2-F269-47A0-8D07-690A272DBB2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538400709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361-7686-4485-9F65-D708820D3299}" type="datetimeFigureOut">
              <a:rPr lang="es-EC" smtClean="0"/>
              <a:t>28/04/2014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3CC2-F269-47A0-8D07-690A272DBB2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75553750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361-7686-4485-9F65-D708820D3299}" type="datetimeFigureOut">
              <a:rPr lang="es-EC" smtClean="0"/>
              <a:t>28/04/2014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3CC2-F269-47A0-8D07-690A272DBB2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254914651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361-7686-4485-9F65-D708820D3299}" type="datetimeFigureOut">
              <a:rPr lang="es-EC" smtClean="0"/>
              <a:t>28/04/2014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3CC2-F269-47A0-8D07-690A272DBB2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893425566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361-7686-4485-9F65-D708820D3299}" type="datetimeFigureOut">
              <a:rPr lang="es-EC" smtClean="0"/>
              <a:t>28/04/2014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3CC2-F269-47A0-8D07-690A272DBB2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2197322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361-7686-4485-9F65-D708820D3299}" type="datetimeFigureOut">
              <a:rPr lang="es-EC" smtClean="0"/>
              <a:t>28/04/2014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3CC2-F269-47A0-8D07-690A272DBB2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73907254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361-7686-4485-9F65-D708820D3299}" type="datetimeFigureOut">
              <a:rPr lang="es-EC" smtClean="0"/>
              <a:t>28/04/2014</a:t>
            </a:fld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3CC2-F269-47A0-8D07-690A272DBB2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349550839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361-7686-4485-9F65-D708820D3299}" type="datetimeFigureOut">
              <a:rPr lang="es-EC" smtClean="0"/>
              <a:t>28/04/2014</a:t>
            </a:fld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3CC2-F269-47A0-8D07-690A272DBB2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787219777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361-7686-4485-9F65-D708820D3299}" type="datetimeFigureOut">
              <a:rPr lang="es-EC" smtClean="0"/>
              <a:t>28/04/2014</a:t>
            </a:fld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3CC2-F269-47A0-8D07-690A272DBB2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923904044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361-7686-4485-9F65-D708820D3299}" type="datetimeFigureOut">
              <a:rPr lang="es-EC" smtClean="0"/>
              <a:t>28/04/2014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3CC2-F269-47A0-8D07-690A272DBB2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16095115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68361-7686-4485-9F65-D708820D3299}" type="datetimeFigureOut">
              <a:rPr lang="es-EC" smtClean="0"/>
              <a:t>28/04/2014</a:t>
            </a:fld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73CC2-F269-47A0-8D07-690A272DBB2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65152516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68361-7686-4485-9F65-D708820D3299}" type="datetimeFigureOut">
              <a:rPr lang="es-EC" smtClean="0"/>
              <a:t>28/04/2014</a:t>
            </a:fld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73CC2-F269-47A0-8D07-690A272DBB24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00890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b="1" dirty="0" smtClean="0"/>
              <a:t>INTERCULTURALIDAD Y EDUCACIÓN SUPERIOR</a:t>
            </a:r>
            <a:endParaRPr lang="es-EC" b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l"/>
            <a:r>
              <a:rPr lang="es-EC" dirty="0" smtClean="0"/>
              <a:t>	</a:t>
            </a:r>
            <a:r>
              <a:rPr lang="es-EC" b="1" dirty="0" smtClean="0">
                <a:solidFill>
                  <a:schemeClr val="tx1"/>
                </a:solidFill>
              </a:rPr>
              <a:t>	Gabriel Galarza López</a:t>
            </a:r>
          </a:p>
          <a:p>
            <a:pPr algn="l"/>
            <a:r>
              <a:rPr lang="es-EC" b="1" dirty="0" smtClean="0">
                <a:solidFill>
                  <a:schemeClr val="tx1"/>
                </a:solidFill>
              </a:rPr>
              <a:t>	Universidad Técnica de Manabí,</a:t>
            </a:r>
          </a:p>
          <a:p>
            <a:pPr algn="just"/>
            <a:r>
              <a:rPr lang="es-EC" b="1" dirty="0" smtClean="0">
                <a:solidFill>
                  <a:schemeClr val="tx1"/>
                </a:solidFill>
              </a:rPr>
              <a:t>			28 de abril de 2014</a:t>
            </a:r>
            <a:endParaRPr lang="es-EC" b="1" dirty="0">
              <a:solidFill>
                <a:schemeClr val="tx1"/>
              </a:solidFill>
            </a:endParaRPr>
          </a:p>
          <a:p>
            <a:pPr algn="just"/>
            <a:endParaRPr lang="es-EC" dirty="0"/>
          </a:p>
        </p:txBody>
      </p:sp>
      <p:pic>
        <p:nvPicPr>
          <p:cNvPr id="1026" name="Picture 2" descr="H:\Informacion\Pictures\C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8"/>
            <a:ext cx="2286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9720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/>
              <a:t>LOS MOVIMIENTOS SOCIALES EN EL ECUADOR</a:t>
            </a:r>
            <a:endParaRPr lang="es-EC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90" y="1450479"/>
            <a:ext cx="8094663" cy="538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24845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La interculturalidad</a:t>
            </a:r>
            <a:endParaRPr lang="es-EC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7992888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19643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Interculturalidad y plurinacionalidad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628800"/>
            <a:ext cx="4768924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76520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LAS CONSTITUCIONES</a:t>
            </a:r>
            <a:endParaRPr lang="es-EC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726019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76204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CONSTITUCIÓN DE MONTECRISTI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685121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88017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COLONIZACIÓN/COLONIALIDAD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207941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46784926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019438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EDUCACIÓN SUPERIOR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461047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625938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LAS LENGUAS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686535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7825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INTERCULTURALIDAD Y DIÁLOGO DE SABERES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C" dirty="0" smtClean="0"/>
          </a:p>
          <a:p>
            <a:pPr marL="0" indent="0">
              <a:buNone/>
            </a:pPr>
            <a:endParaRPr lang="es-EC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31448245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41601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REGLAMENTO DE RÉGIMEN ACADÉMICO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43536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559669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Siglo XXI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74876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Flecha izquierda y derecha"/>
          <p:cNvSpPr/>
          <p:nvPr/>
        </p:nvSpPr>
        <p:spPr>
          <a:xfrm>
            <a:off x="4139952" y="1988840"/>
            <a:ext cx="1008112" cy="2880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39919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dirty="0" smtClean="0"/>
              <a:t>INCORPORACIÓN DE LA INTERCULTURALIDAD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39770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5801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REDES DE EDUCACIÓN SUPERIOR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40768"/>
            <a:ext cx="5688632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93083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132856"/>
            <a:ext cx="3472780" cy="2808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31918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EL CONOCIMIENTO CIENTÍFICO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693982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896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Foucault</a:t>
            </a:r>
            <a:endParaRPr lang="es-EC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C" dirty="0" smtClean="0"/>
          </a:p>
          <a:p>
            <a:pPr marL="0" indent="0">
              <a:buNone/>
            </a:pPr>
            <a:endParaRPr lang="es-EC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78844118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12858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Las ciencias hoy:</a:t>
            </a:r>
            <a:endParaRPr lang="es-EC" b="1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793011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16803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Otras formas de racionalidad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161350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36006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340768"/>
            <a:ext cx="5544616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78820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b="1" dirty="0" smtClean="0"/>
              <a:t>MOVIMIENTOS DE LIBERACIÓN NACIONAL</a:t>
            </a:r>
            <a:endParaRPr lang="es-EC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C" dirty="0" smtClean="0"/>
          </a:p>
          <a:p>
            <a:pPr marL="0" indent="0">
              <a:buNone/>
            </a:pPr>
            <a:endParaRPr lang="es-EC" dirty="0"/>
          </a:p>
          <a:p>
            <a:pPr marL="0" indent="0">
              <a:buNone/>
            </a:pPr>
            <a:endParaRPr lang="es-EC" dirty="0" smtClean="0"/>
          </a:p>
          <a:p>
            <a:pPr marL="0" indent="0">
              <a:buNone/>
            </a:pPr>
            <a:endParaRPr lang="es-EC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38423518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9269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DIVERSIDAD CULTURAL</a:t>
            </a:r>
            <a:endParaRPr lang="es-EC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67094"/>
            <a:ext cx="5976664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19860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209</Words>
  <Application>Microsoft Office PowerPoint</Application>
  <PresentationFormat>Presentación en pantalla (4:3)</PresentationFormat>
  <Paragraphs>69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 de Office</vt:lpstr>
      <vt:lpstr>INTERCULTURALIDAD Y EDUCACIÓN SUPERIOR</vt:lpstr>
      <vt:lpstr>Siglo XXI</vt:lpstr>
      <vt:lpstr>EL CONOCIMIENTO CIENTÍFICO</vt:lpstr>
      <vt:lpstr>Foucault</vt:lpstr>
      <vt:lpstr>Las ciencias hoy:</vt:lpstr>
      <vt:lpstr>Otras formas de racionalidad</vt:lpstr>
      <vt:lpstr>Presentación de PowerPoint</vt:lpstr>
      <vt:lpstr>MOVIMIENTOS DE LIBERACIÓN NACIONAL</vt:lpstr>
      <vt:lpstr>DIVERSIDAD CULTURAL</vt:lpstr>
      <vt:lpstr>LOS MOVIMIENTOS SOCIALES EN EL ECUADOR</vt:lpstr>
      <vt:lpstr>La interculturalidad</vt:lpstr>
      <vt:lpstr>Interculturalidad y plurinacionalidad</vt:lpstr>
      <vt:lpstr>LAS CONSTITUCIONES</vt:lpstr>
      <vt:lpstr>CONSTITUCIÓN DE MONTECRISTI</vt:lpstr>
      <vt:lpstr>COLONIZACIÓN/COLONIALIDAD</vt:lpstr>
      <vt:lpstr>EDUCACIÓN SUPERIOR</vt:lpstr>
      <vt:lpstr>LAS LENGUAS</vt:lpstr>
      <vt:lpstr>INTERCULTURALIDAD Y DIÁLOGO DE SABERES</vt:lpstr>
      <vt:lpstr>REGLAMENTO DE RÉGIMEN ACADÉMICO</vt:lpstr>
      <vt:lpstr>INCORPORACIÓN DE LA INTERCULTURALIDAD</vt:lpstr>
      <vt:lpstr>REDES DE EDUCACIÓN SUPERIOR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INTERCULTURALIDAD Y EDUCACIÓN SUPERIOR</dc:title>
  <dc:creator>Gabriel</dc:creator>
  <cp:lastModifiedBy>Gabriel</cp:lastModifiedBy>
  <cp:revision>9</cp:revision>
  <dcterms:created xsi:type="dcterms:W3CDTF">2014-04-28T16:22:27Z</dcterms:created>
  <dcterms:modified xsi:type="dcterms:W3CDTF">2014-04-28T17:55:47Z</dcterms:modified>
</cp:coreProperties>
</file>