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1986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9386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8392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2399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6839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933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46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1330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241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0833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0816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D33FF-8886-4DC5-84BE-BA8B1B1740A9}" type="datetimeFigureOut">
              <a:rPr lang="es-MX" smtClean="0"/>
              <a:t>18/03/2014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8868C-1491-4BB3-9C5C-FF4C52FE2F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659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VARIABLES DE CONSTRUCCIÓN PROSPECTIVA: investigación y posgrado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Axel </a:t>
            </a:r>
            <a:r>
              <a:rPr lang="es-MX" dirty="0" err="1" smtClean="0"/>
              <a:t>Didriksson</a:t>
            </a:r>
            <a:r>
              <a:rPr lang="es-MX" dirty="0" smtClean="0"/>
              <a:t> </a:t>
            </a:r>
          </a:p>
          <a:p>
            <a:r>
              <a:rPr lang="es-MX" smtClean="0"/>
              <a:t>UNAM, 2014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2385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1. Calidad, cobertura, ecología de saberes e innovación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 smtClean="0"/>
              <a:t>Inclusión social , derechos humanos y género;</a:t>
            </a:r>
          </a:p>
          <a:p>
            <a:r>
              <a:rPr lang="es-MX" dirty="0" smtClean="0"/>
              <a:t>Articulación pedagógica pregrado-posgrado;</a:t>
            </a:r>
          </a:p>
          <a:p>
            <a:r>
              <a:rPr lang="es-MX" dirty="0" smtClean="0"/>
              <a:t>Articulación investigación cognitiva-estratégica;</a:t>
            </a:r>
          </a:p>
          <a:p>
            <a:r>
              <a:rPr lang="es-MX" dirty="0" smtClean="0"/>
              <a:t>Articulación de niveles de aprendizaje integral y desarrollo de talentos;</a:t>
            </a:r>
          </a:p>
          <a:p>
            <a:r>
              <a:rPr lang="es-MX" dirty="0" smtClean="0"/>
              <a:t>Condiciones de la planta académica y la infraestructura;</a:t>
            </a:r>
          </a:p>
          <a:p>
            <a:r>
              <a:rPr lang="es-MX" dirty="0" smtClean="0"/>
              <a:t>Marco jurídico-institucional;</a:t>
            </a:r>
          </a:p>
          <a:p>
            <a:r>
              <a:rPr lang="es-MX" dirty="0" smtClean="0"/>
              <a:t>Participación de otros actores sociales y económicos; </a:t>
            </a:r>
          </a:p>
          <a:p>
            <a:r>
              <a:rPr lang="es-MX" dirty="0" smtClean="0"/>
              <a:t>Auto-Evaluación institucional.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3811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2. Oportunidades del entorno externas e internas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Redes y asociaciones;</a:t>
            </a:r>
          </a:p>
          <a:p>
            <a:r>
              <a:rPr lang="es-MX" dirty="0" smtClean="0"/>
              <a:t>Espacios comunes y de integración regional-global:</a:t>
            </a:r>
          </a:p>
          <a:p>
            <a:r>
              <a:rPr lang="es-MX" dirty="0" smtClean="0"/>
              <a:t>Fondos extraordinarios, movilidad académica y estudiantil;</a:t>
            </a:r>
          </a:p>
          <a:p>
            <a:r>
              <a:rPr lang="es-MX" dirty="0" smtClean="0"/>
              <a:t>Organismos multilaterales de cooperación;</a:t>
            </a:r>
          </a:p>
          <a:p>
            <a:r>
              <a:rPr lang="es-MX" dirty="0" smtClean="0"/>
              <a:t>Convenios bilaterales</a:t>
            </a:r>
          </a:p>
          <a:p>
            <a:r>
              <a:rPr lang="es-MX" dirty="0" smtClean="0"/>
              <a:t>Oficinas de transferencia de conocimientos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78527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3. Amenazas del entorno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Limitaciones financieras;</a:t>
            </a:r>
          </a:p>
          <a:p>
            <a:r>
              <a:rPr lang="es-MX" dirty="0" smtClean="0"/>
              <a:t>Bajo aprovechamiento de las </a:t>
            </a:r>
            <a:r>
              <a:rPr lang="es-MX" dirty="0" err="1" smtClean="0"/>
              <a:t>TIC´s</a:t>
            </a:r>
            <a:r>
              <a:rPr lang="es-MX" dirty="0" smtClean="0"/>
              <a:t>;</a:t>
            </a:r>
          </a:p>
          <a:p>
            <a:r>
              <a:rPr lang="es-MX" dirty="0" smtClean="0"/>
              <a:t>Inseguridad, violencia, riesgo ambiental, económico o social;</a:t>
            </a:r>
          </a:p>
          <a:p>
            <a:r>
              <a:rPr lang="es-MX" dirty="0" smtClean="0"/>
              <a:t>Escaso interés de otros sectores públicos o privados;</a:t>
            </a:r>
          </a:p>
          <a:p>
            <a:r>
              <a:rPr lang="es-MX" dirty="0" smtClean="0"/>
              <a:t>Población docente deficitaria u obsoleta;</a:t>
            </a:r>
          </a:p>
          <a:p>
            <a:r>
              <a:rPr lang="es-MX" dirty="0" err="1" smtClean="0"/>
              <a:t>Infraesructura</a:t>
            </a:r>
            <a:r>
              <a:rPr lang="es-MX" dirty="0" smtClean="0"/>
              <a:t> deficiente.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7856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4. Construcción de nuevas plataformas de aprendizaje e </a:t>
            </a:r>
            <a:r>
              <a:rPr lang="es-MX" dirty="0" err="1" smtClean="0"/>
              <a:t>interdisciplina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Modelos epistémico-metodológicos de referencia académica;</a:t>
            </a:r>
          </a:p>
          <a:p>
            <a:r>
              <a:rPr lang="es-MX" dirty="0" smtClean="0"/>
              <a:t> Apertura de vínculos entre disciplinas y facultades;</a:t>
            </a:r>
          </a:p>
          <a:p>
            <a:r>
              <a:rPr lang="es-MX" dirty="0" smtClean="0"/>
              <a:t>Participación de la comunidad académica y social en los cambios;</a:t>
            </a:r>
          </a:p>
          <a:p>
            <a:r>
              <a:rPr lang="es-MX" dirty="0" smtClean="0"/>
              <a:t>Existencia de materiales didácticos, </a:t>
            </a:r>
            <a:r>
              <a:rPr lang="es-MX" dirty="0" err="1" smtClean="0"/>
              <a:t>Tic´s</a:t>
            </a:r>
            <a:r>
              <a:rPr lang="es-MX" dirty="0" smtClean="0"/>
              <a:t>, conectividad, laboratorios, talleres y espacios colectivos;</a:t>
            </a:r>
          </a:p>
          <a:p>
            <a:r>
              <a:rPr lang="es-MX" dirty="0" smtClean="0"/>
              <a:t>Cuerpos académicos constituidos.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0362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5. Actualización y desarrollo de cuerpos docentes-investigadores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Planeación de la superación y pertinencia de la pana académica y directiva;</a:t>
            </a:r>
          </a:p>
          <a:p>
            <a:r>
              <a:rPr lang="es-MX" dirty="0" smtClean="0"/>
              <a:t>Movilidad y autonomía académica;</a:t>
            </a:r>
          </a:p>
          <a:p>
            <a:r>
              <a:rPr lang="es-MX" dirty="0" smtClean="0"/>
              <a:t>Evaluación permanente de los colectivos académico-directivos;</a:t>
            </a:r>
          </a:p>
          <a:p>
            <a:r>
              <a:rPr lang="es-MX" dirty="0" smtClean="0"/>
              <a:t>Espacios colectivos, culturales y deportivos;</a:t>
            </a:r>
          </a:p>
          <a:p>
            <a:r>
              <a:rPr lang="es-MX" dirty="0" smtClean="0"/>
              <a:t>Participación en Redes y asociaciones.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055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6. Innovación social, producción de nuevos conocimientos y contexto de aplicación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Esquemas de operación dual</a:t>
            </a:r>
          </a:p>
          <a:p>
            <a:r>
              <a:rPr lang="es-MX" dirty="0" smtClean="0"/>
              <a:t>Centro de incubación de empresas y transferencia de conocimientos y tecnologías;</a:t>
            </a:r>
          </a:p>
          <a:p>
            <a:r>
              <a:rPr lang="es-MX" dirty="0" smtClean="0"/>
              <a:t>Estudios de mercados laborales;</a:t>
            </a:r>
          </a:p>
          <a:p>
            <a:r>
              <a:rPr lang="es-MX" dirty="0" smtClean="0"/>
              <a:t>Programas de alianzas y desarrollo de estrategias de colaboración;</a:t>
            </a:r>
          </a:p>
          <a:p>
            <a:r>
              <a:rPr lang="es-MX" dirty="0" smtClean="0"/>
              <a:t>Políticas y programas de integración y de cooperación regionales e internacionales.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069177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314</Words>
  <Application>Microsoft Office PowerPoint</Application>
  <PresentationFormat>Presentación en pantalla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VARIABLES DE CONSTRUCCIÓN PROSPECTIVA: investigación y posgrado</vt:lpstr>
      <vt:lpstr>1. Calidad, cobertura, ecología de saberes e innovación</vt:lpstr>
      <vt:lpstr>2. Oportunidades del entorno externas e internas</vt:lpstr>
      <vt:lpstr>3. Amenazas del entorno</vt:lpstr>
      <vt:lpstr>4. Construcción de nuevas plataformas de aprendizaje e interdisciplina</vt:lpstr>
      <vt:lpstr>5. Actualización y desarrollo de cuerpos docentes-investigadores</vt:lpstr>
      <vt:lpstr>6. Innovación social, producción de nuevos conocimientos y contexto de aplicación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DE CONSTRUCCIÓN PROSPECTIVA: investigación y posgrado</dc:title>
  <dc:creator>Sony</dc:creator>
  <cp:lastModifiedBy>Sony</cp:lastModifiedBy>
  <cp:revision>8</cp:revision>
  <dcterms:created xsi:type="dcterms:W3CDTF">2014-03-18T12:17:30Z</dcterms:created>
  <dcterms:modified xsi:type="dcterms:W3CDTF">2014-03-18T14:20:32Z</dcterms:modified>
</cp:coreProperties>
</file>